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70" d="100"/>
          <a:sy n="70" d="100"/>
        </p:scale>
        <p:origin x="4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45CAD-4997-BF07-6239-D73027D99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B17ECAC-57C5-7C94-D06C-3F3E12C75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99F03F4-2FD9-A1AE-E04A-349DA3E67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83D565-FD1E-2D44-6C58-96E9DCABD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81A09E5-2D86-448A-FDB6-D5C6F8B79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862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C0CDC2-AF68-BDC9-CCBB-6A9620FA0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F3D9C4-19A0-1E01-9D53-764570867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A2B3C21-CC5B-E71A-A530-41C3DE540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784456-53AA-0CEB-1EDC-7DA287148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C31CB6-1AAD-2FAA-7C69-E96A00D7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357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E6639B-0BC5-04A5-B672-AD2E33A6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1484932-9AA9-1BAB-1363-A53C64889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795C89-64EA-675B-0217-C1AB99F1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BB4B14-A0D7-5F9F-A28E-CB808E7FA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4D2797-4826-8025-8919-C38A1C574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865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8262D9-21DB-797D-6DFA-A1636B627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53127B-AC07-4E56-4C2C-B583FC920C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E9AC682-9FAC-1D21-57F7-BB1B44DBA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BB8C9B8-7B03-6563-6077-4865EC01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501F116-1396-82ED-215D-A0533CB2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F2BC35E-486B-7FD6-8BFF-5B64722B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55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8FA7A1-FDE6-AE4F-0C63-E3C42AA3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638CB63-9F8C-57A0-93B5-C196CF4D0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A97762F-D452-4D62-40BA-B1754689C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3E31940-5191-0575-74C7-9EAD43D57F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E706B8F-EA62-51A3-F5FF-6E15F114E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1DAE641-AE21-61FB-0323-8A6E4FED3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D0AC238-FEF7-8DAE-09E8-097372BB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FA75F69-9D59-070D-4B21-D0872276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064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556F0D-A41D-81C3-3EDB-964BB095C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74DB010-02E0-4825-9E09-017DEF11D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4187C00-95B6-1A57-F3A6-BC7FA00A8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BE930C7-C56C-2509-5BFB-BE85F6681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41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4A03DEA-17BA-9991-CC08-C43E17F2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F993F3D-BF18-6450-8C82-6BC8616E5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990C02F-153A-EFC6-9B58-DFA7DA741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346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2EF229-CECE-166B-0E6A-D4C480AE1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D15EB3-7B75-EAE0-3150-403A0FDFD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B1CB82A-479D-6162-D7E7-EC0EAF04E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9E04C72-617E-4A3D-89B0-B583AB1D9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F342405-E3F5-AF7A-4D0E-EE62A95C9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C792AFD-E77B-1408-6077-B3DEC2B60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459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D6CFA6-AFF3-8876-E150-57EFBA2D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D7A599D-F876-D3D9-B31A-AB11FBDC13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4E66889-04A6-C34A-8320-5F0DF73E4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E877CA8-FD05-245F-2D38-13E8720B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0B272CF-4638-18CB-7135-C581D99E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FA33713-551D-8CFA-50DB-DC1ABB51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594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358008-9379-9A0D-D7F6-8074BD25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71A4145-5D2C-0F9C-17B5-06246B3D7C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E376BB-B7AD-C63F-17E5-40686B83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D8FF6DD-715E-CCB1-84FA-ED64F1205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A757464-8608-1CF0-6E57-390B5CEAE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0665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88AF2AD-5DBE-787B-C063-1FED43BCF0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203D23-DC8C-0106-7E2B-F39045528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12E6A9B-79C6-38EB-6AAE-B92102D47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627CB07-4C10-FF1E-E1AC-853B5FAD9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C76E30-2FA0-0377-F541-D6F0316C0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832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2A96C2B-AE7F-BC8B-6033-6C7EB2EAE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BE108E1-002A-885E-2B64-F1A01400C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5B13790-2206-A25E-8342-A19DF87D5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20C800-2B7C-409B-95D9-55643E0F443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8AB055-3E54-6C74-EB08-6E55AC041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45A239F-D3E9-3683-3594-234F8A418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880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FCE677-B52C-0699-CA89-E4AB9EBC4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09AB4A5-958B-5963-DDEF-F16079204F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3332E75-C08B-5E88-44BB-95545E43C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32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52237-3913-2C14-EF70-18FD06DCB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55F250-00BD-48BD-B3F1-3472E663A6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ECFE9C8-DD48-83F6-4E36-DB57CED4A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9E9D981-244F-564A-A2FF-2C8DA5C6D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50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4D811-720E-ED92-E959-63FF0E633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39A58F-210F-6ADB-89FE-F487E9BFDE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51D3014-14DE-A224-FA9A-02F950AC81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79BF3A7-4149-D3C1-42F9-298A2E53A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68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47308-6A49-34DD-7165-A2C51C43C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14E4A-17A4-87D8-AC2E-CA4D58F6EB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C22E131-9D89-C941-890D-0EF3C0D6B0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BB863CC-22D2-9DF7-2C01-EA41F2B3F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5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FB6E9-D9DC-BCAE-F4C2-B3E3DCFFD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65294F-82AE-6B09-BF98-20901F681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E3D0704-9DBF-87CC-4825-517D58A501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4839382-460E-EB6B-0390-143740383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5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76034-3CDA-DD38-112D-8A49BEDBF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E73C4A-97E3-A0EE-F820-3BDD7D3D10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DE18366-A932-F5DB-F918-61BCC25ABD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5B8513B-0068-657D-2F6E-A4A93C2DC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38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28073-F323-528A-B66E-357F2DC73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15D48C-EA86-DB40-24FD-D828D014A8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C6AB8C6-AF1D-550E-219C-38F75CFDE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93D4CEF-FBB6-1AA8-2D69-CD27CF1AD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02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E6E57-D127-1685-CBED-7800261AB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0917C3-30F6-23FE-5D0C-A43585023E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1B5C9F4-B640-FD12-FB30-A59C5178A8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946835E-EC07-6722-71E5-0B1B6E031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175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8491899FEE6944B8CBC7663AA3A5154" ma:contentTypeVersion="18" ma:contentTypeDescription="Luo uusi asiakirja." ma:contentTypeScope="" ma:versionID="113bf58d5c099cf14cd1f29809dd12ce">
  <xsd:schema xmlns:xsd="http://www.w3.org/2001/XMLSchema" xmlns:xs="http://www.w3.org/2001/XMLSchema" xmlns:p="http://schemas.microsoft.com/office/2006/metadata/properties" xmlns:ns2="e24401b2-bd1b-4f40-9dea-05ff388209fc" xmlns:ns3="623a751e-748c-45a1-a215-b0bcb67f4e4f" targetNamespace="http://schemas.microsoft.com/office/2006/metadata/properties" ma:root="true" ma:fieldsID="8033cd12d886f2aa8f3d26f740bd2e35" ns2:_="" ns3:_="">
    <xsd:import namespace="e24401b2-bd1b-4f40-9dea-05ff388209fc"/>
    <xsd:import namespace="623a751e-748c-45a1-a215-b0bcb67f4e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4401b2-bd1b-4f40-9dea-05ff388209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7f446e63-7b4b-40d5-97c0-5289182007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3a751e-748c-45a1-a215-b0bcb67f4e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91aa6ce-429d-41f4-85c6-36623ecb288f}" ma:internalName="TaxCatchAll" ma:showField="CatchAllData" ma:web="623a751e-748c-45a1-a215-b0bcb67f4e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4401b2-bd1b-4f40-9dea-05ff388209fc">
      <Terms xmlns="http://schemas.microsoft.com/office/infopath/2007/PartnerControls"/>
    </lcf76f155ced4ddcb4097134ff3c332f>
    <TaxCatchAll xmlns="623a751e-748c-45a1-a215-b0bcb67f4e4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B21E88-13B4-476C-9399-8BDC89347C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4401b2-bd1b-4f40-9dea-05ff388209fc"/>
    <ds:schemaRef ds:uri="623a751e-748c-45a1-a215-b0bcb67f4e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61038E-456C-4636-9A2B-49F704943441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623a751e-748c-45a1-a215-b0bcb67f4e4f"/>
    <ds:schemaRef ds:uri="http://schemas.openxmlformats.org/package/2006/metadata/core-properties"/>
    <ds:schemaRef ds:uri="e24401b2-bd1b-4f40-9dea-05ff388209fc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4116829-F04E-4DAF-8498-C3092555EF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Laajakuva</PresentationFormat>
  <Paragraphs>0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Ella Veijanen</dc:creator>
  <cp:lastModifiedBy>Ilkka Salmela</cp:lastModifiedBy>
  <cp:revision>2</cp:revision>
  <dcterms:created xsi:type="dcterms:W3CDTF">2026-09-21T04:45:18Z</dcterms:created>
  <dcterms:modified xsi:type="dcterms:W3CDTF">2026-10-29T10:51:05Z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0x010100E8491899FEE6944B8CBC7663AA3A5154</vt:lpwstr>
  </property>
</Properties>
</file>