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23" r:id="rId5"/>
    <p:sldMasterId id="2147483711" r:id="rId6"/>
    <p:sldMasterId id="2147483699" r:id="rId7"/>
    <p:sldMasterId id="2147483687" r:id="rId8"/>
    <p:sldMasterId id="2147483675" r:id="rId9"/>
  </p:sldMasterIdLst>
  <p:notesMasterIdLst>
    <p:notesMasterId r:id="rId21"/>
  </p:notesMasterIdLst>
  <p:handoutMasterIdLst>
    <p:handoutMasterId r:id="rId22"/>
  </p:handoutMasterIdLst>
  <p:sldIdLst>
    <p:sldId id="258" r:id="rId10"/>
    <p:sldId id="274" r:id="rId11"/>
    <p:sldId id="275" r:id="rId12"/>
    <p:sldId id="272" r:id="rId13"/>
    <p:sldId id="276" r:id="rId14"/>
    <p:sldId id="277" r:id="rId15"/>
    <p:sldId id="278" r:id="rId16"/>
    <p:sldId id="279" r:id="rId17"/>
    <p:sldId id="280" r:id="rId18"/>
    <p:sldId id="262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79"/>
    <a:srgbClr val="FFECB6"/>
    <a:srgbClr val="FCD36B"/>
    <a:srgbClr val="FFF2CF"/>
    <a:srgbClr val="FFE6A4"/>
    <a:srgbClr val="FFE6A5"/>
    <a:srgbClr val="FFEAB2"/>
    <a:srgbClr val="F3E6C6"/>
    <a:srgbClr val="F3DCA0"/>
    <a:srgbClr val="F3D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Rytilahti" userId="S::anne.rytilahti@talentia.fi::ff2620a2-605b-4a16-982d-f119cad28f80" providerId="AD" clId="Web-{05C85DF7-3CCF-4FC8-8FDA-8390898769C5}"/>
    <pc:docChg chg="modSld">
      <pc:chgData name="Anne Rytilahti" userId="S::anne.rytilahti@talentia.fi::ff2620a2-605b-4a16-982d-f119cad28f80" providerId="AD" clId="Web-{05C85DF7-3CCF-4FC8-8FDA-8390898769C5}" dt="2026-01-26T08:00:16.883" v="34" actId="20577"/>
      <pc:docMkLst>
        <pc:docMk/>
      </pc:docMkLst>
      <pc:sldChg chg="modSp">
        <pc:chgData name="Anne Rytilahti" userId="S::anne.rytilahti@talentia.fi::ff2620a2-605b-4a16-982d-f119cad28f80" providerId="AD" clId="Web-{05C85DF7-3CCF-4FC8-8FDA-8390898769C5}" dt="2026-01-26T08:00:16.883" v="34" actId="20577"/>
        <pc:sldMkLst>
          <pc:docMk/>
          <pc:sldMk cId="3700710285" sldId="266"/>
        </pc:sldMkLst>
        <pc:spChg chg="mod">
          <ac:chgData name="Anne Rytilahti" userId="S::anne.rytilahti@talentia.fi::ff2620a2-605b-4a16-982d-f119cad28f80" providerId="AD" clId="Web-{05C85DF7-3CCF-4FC8-8FDA-8390898769C5}" dt="2026-01-26T08:00:16.883" v="34" actId="20577"/>
          <ac:spMkLst>
            <pc:docMk/>
            <pc:sldMk cId="3700710285" sldId="266"/>
            <ac:spMk id="3" creationId="{33406787-D0E0-CDC4-9C89-F99787F11C04}"/>
          </ac:spMkLst>
        </pc:spChg>
      </pc:sldChg>
      <pc:sldChg chg="modSp">
        <pc:chgData name="Anne Rytilahti" userId="S::anne.rytilahti@talentia.fi::ff2620a2-605b-4a16-982d-f119cad28f80" providerId="AD" clId="Web-{05C85DF7-3CCF-4FC8-8FDA-8390898769C5}" dt="2026-01-26T07:59:31.133" v="16" actId="20577"/>
        <pc:sldMkLst>
          <pc:docMk/>
          <pc:sldMk cId="2697178288" sldId="278"/>
        </pc:sldMkLst>
        <pc:spChg chg="mod">
          <ac:chgData name="Anne Rytilahti" userId="S::anne.rytilahti@talentia.fi::ff2620a2-605b-4a16-982d-f119cad28f80" providerId="AD" clId="Web-{05C85DF7-3CCF-4FC8-8FDA-8390898769C5}" dt="2026-01-26T07:59:31.133" v="16" actId="20577"/>
          <ac:spMkLst>
            <pc:docMk/>
            <pc:sldMk cId="2697178288" sldId="278"/>
            <ac:spMk id="3" creationId="{2EBFF31C-DCF6-03AE-B2B4-8E1B0E2C0F2B}"/>
          </ac:spMkLst>
        </pc:spChg>
      </pc:sldChg>
      <pc:sldChg chg="modSp">
        <pc:chgData name="Anne Rytilahti" userId="S::anne.rytilahti@talentia.fi::ff2620a2-605b-4a16-982d-f119cad28f80" providerId="AD" clId="Web-{05C85DF7-3CCF-4FC8-8FDA-8390898769C5}" dt="2026-01-26T07:59:53.540" v="33" actId="20577"/>
        <pc:sldMkLst>
          <pc:docMk/>
          <pc:sldMk cId="2486663680" sldId="279"/>
        </pc:sldMkLst>
        <pc:spChg chg="mod">
          <ac:chgData name="Anne Rytilahti" userId="S::anne.rytilahti@talentia.fi::ff2620a2-605b-4a16-982d-f119cad28f80" providerId="AD" clId="Web-{05C85DF7-3CCF-4FC8-8FDA-8390898769C5}" dt="2026-01-26T07:59:53.540" v="33" actId="20577"/>
          <ac:spMkLst>
            <pc:docMk/>
            <pc:sldMk cId="2486663680" sldId="279"/>
            <ac:spMk id="3" creationId="{78D22CEE-D63B-915E-F0EA-4733474068F3}"/>
          </ac:spMkLst>
        </pc:spChg>
      </pc:sldChg>
    </pc:docChg>
  </pc:docChgLst>
  <pc:docChgLst>
    <pc:chgData name="Ilkka Salmela" userId="988a0bba-b94d-4ee8-9890-040bc96455b3" providerId="ADAL" clId="{7D0BCAA0-575E-4E72-A97E-02030F16D0A8}"/>
    <pc:docChg chg="delSld">
      <pc:chgData name="Ilkka Salmela" userId="988a0bba-b94d-4ee8-9890-040bc96455b3" providerId="ADAL" clId="{7D0BCAA0-575E-4E72-A97E-02030F16D0A8}" dt="2026-01-27T10:47:18.100" v="2" actId="2696"/>
      <pc:docMkLst>
        <pc:docMk/>
      </pc:docMkLst>
      <pc:sldChg chg="del">
        <pc:chgData name="Ilkka Salmela" userId="988a0bba-b94d-4ee8-9890-040bc96455b3" providerId="ADAL" clId="{7D0BCAA0-575E-4E72-A97E-02030F16D0A8}" dt="2026-01-27T10:47:18.100" v="2" actId="2696"/>
        <pc:sldMkLst>
          <pc:docMk/>
          <pc:sldMk cId="3700710285" sldId="266"/>
        </pc:sldMkLst>
      </pc:sldChg>
      <pc:sldChg chg="del">
        <pc:chgData name="Ilkka Salmela" userId="988a0bba-b94d-4ee8-9890-040bc96455b3" providerId="ADAL" clId="{7D0BCAA0-575E-4E72-A97E-02030F16D0A8}" dt="2026-01-27T10:46:25.752" v="0" actId="2696"/>
        <pc:sldMkLst>
          <pc:docMk/>
          <pc:sldMk cId="4133472808" sldId="281"/>
        </pc:sldMkLst>
      </pc:sldChg>
      <pc:sldChg chg="del">
        <pc:chgData name="Ilkka Salmela" userId="988a0bba-b94d-4ee8-9890-040bc96455b3" providerId="ADAL" clId="{7D0BCAA0-575E-4E72-A97E-02030F16D0A8}" dt="2026-01-27T10:47:06.619" v="1" actId="2696"/>
        <pc:sldMkLst>
          <pc:docMk/>
          <pc:sldMk cId="1406717186" sldId="2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B7AAD13-36D4-A14C-BC3B-767AD244B2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86DE181-D7B4-0D4E-B475-5655DFCC0D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981BB-2D9D-5240-80E0-16E9541A94FB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DC62E34-94AD-544C-9B9E-3118749487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7DF4E5B-35DE-C547-BE40-2037E1FB07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0D8E1-A8B5-6F4D-A761-EBADBAD0CE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305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2D1F-AB84-B046-9159-93DC457FF077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5723B-EECA-B145-B87C-835C7702B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84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7A425F2-0144-7CE1-01F0-47C35671503A}"/>
              </a:ext>
            </a:extLst>
          </p:cNvPr>
          <p:cNvSpPr/>
          <p:nvPr userDrawn="1"/>
        </p:nvSpPr>
        <p:spPr>
          <a:xfrm>
            <a:off x="-2951748" y="-339260"/>
            <a:ext cx="7429499" cy="75365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490C48F-7698-C74D-9493-834E74EE4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86563" y="127000"/>
            <a:ext cx="9513904" cy="673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2513" y="1378979"/>
            <a:ext cx="5839087" cy="2306637"/>
          </a:xfrm>
        </p:spPr>
        <p:txBody>
          <a:bodyPr anchor="b">
            <a:normAutofit/>
          </a:bodyPr>
          <a:lstStyle>
            <a:lvl1pPr algn="r">
              <a:defRPr sz="37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2513" y="3886549"/>
            <a:ext cx="5839087" cy="1258197"/>
          </a:xfrm>
        </p:spPr>
        <p:txBody>
          <a:bodyPr>
            <a:normAutofit/>
          </a:bodyPr>
          <a:lstStyle>
            <a:lvl1pPr marL="0" indent="0" algn="r">
              <a:buNone/>
              <a:defRPr sz="21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3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750398" y="2634215"/>
            <a:ext cx="10691203" cy="32706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170543-6EBA-00A9-99AC-BA925CE5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98" y="1154796"/>
            <a:ext cx="10691203" cy="1255148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1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i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98" y="1154796"/>
            <a:ext cx="10691203" cy="1255148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398" y="2634216"/>
            <a:ext cx="4973745" cy="32440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887" y="2634216"/>
            <a:ext cx="5257541" cy="32440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 ja teksti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0380" y="1147010"/>
            <a:ext cx="5081221" cy="1232517"/>
          </a:xfrm>
        </p:spPr>
        <p:txBody>
          <a:bodyPr/>
          <a:lstStyle/>
          <a:p>
            <a:r>
              <a:rPr lang="fi-FI"/>
              <a:t>Otsikko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60380" y="2569225"/>
            <a:ext cx="5081221" cy="3380162"/>
          </a:xfrm>
        </p:spPr>
        <p:txBody>
          <a:bodyPr/>
          <a:lstStyle/>
          <a:p>
            <a:pPr lvl="0"/>
            <a:r>
              <a:rPr lang="fi-FI"/>
              <a:t>Teksti</a:t>
            </a:r>
          </a:p>
          <a:p>
            <a:pPr lvl="0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7BF84A-27AF-2AF1-6FFD-5516220BE351}"/>
              </a:ext>
            </a:extLst>
          </p:cNvPr>
          <p:cNvSpPr/>
          <p:nvPr userDrawn="1"/>
        </p:nvSpPr>
        <p:spPr>
          <a:xfrm>
            <a:off x="0" y="0"/>
            <a:ext cx="559751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825DB2-1789-5901-6BCB-C8B995CB20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0757" y="390239"/>
            <a:ext cx="4736000" cy="6077521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00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 ja teksti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7BF84A-27AF-2AF1-6FFD-5516220BE351}"/>
              </a:ext>
            </a:extLst>
          </p:cNvPr>
          <p:cNvSpPr/>
          <p:nvPr userDrawn="1"/>
        </p:nvSpPr>
        <p:spPr>
          <a:xfrm>
            <a:off x="6594485" y="0"/>
            <a:ext cx="559751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825DB2-1789-5901-6BCB-C8B995CB20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5242" y="390239"/>
            <a:ext cx="4736000" cy="6077521"/>
          </a:xfrm>
        </p:spPr>
        <p:txBody>
          <a:bodyPr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6325" y="1147010"/>
            <a:ext cx="5081221" cy="1232517"/>
          </a:xfrm>
        </p:spPr>
        <p:txBody>
          <a:bodyPr/>
          <a:lstStyle/>
          <a:p>
            <a:r>
              <a:rPr lang="fi-FI"/>
              <a:t>Otsikko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6325" y="2569225"/>
            <a:ext cx="5081221" cy="3380162"/>
          </a:xfrm>
        </p:spPr>
        <p:txBody>
          <a:bodyPr/>
          <a:lstStyle/>
          <a:p>
            <a:pPr lvl="0"/>
            <a:r>
              <a:rPr lang="fi-FI"/>
              <a:t>Teksti</a:t>
            </a:r>
          </a:p>
          <a:p>
            <a:pPr lvl="0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403DF0-0ED7-73C5-263F-6F3B1C2C0662}"/>
              </a:ext>
            </a:extLst>
          </p:cNvPr>
          <p:cNvGrpSpPr/>
          <p:nvPr userDrawn="1"/>
        </p:nvGrpSpPr>
        <p:grpSpPr>
          <a:xfrm>
            <a:off x="317433" y="308543"/>
            <a:ext cx="2480145" cy="6225525"/>
            <a:chOff x="9385429" y="182555"/>
            <a:chExt cx="2480145" cy="62255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D3E8E1-FCBB-8024-2C33-39A7F71C3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385429" y="182555"/>
              <a:ext cx="2480145" cy="64716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8D00D5-5B9E-FF5B-9AE6-509AF7231D47}"/>
                </a:ext>
              </a:extLst>
            </p:cNvPr>
            <p:cNvSpPr txBox="1"/>
            <p:nvPr userDrawn="1"/>
          </p:nvSpPr>
          <p:spPr>
            <a:xfrm>
              <a:off x="9632087" y="6054137"/>
              <a:ext cx="110690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700" b="1" i="0" err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talentia.fi</a:t>
              </a:r>
              <a:endParaRPr lang="fi-FI" sz="1700" b="1" i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413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 ko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333AB8-5248-A4A6-5958-8EE03AEF93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6805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FF7B62-BB72-19C0-5DDA-C086FA0D5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898" t="58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CD507B-6BC1-4AFE-6FF1-970A711DED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01980" y="440126"/>
            <a:ext cx="2053992" cy="404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085574-8AA8-B680-045E-FE1DCDC61CDF}"/>
              </a:ext>
            </a:extLst>
          </p:cNvPr>
          <p:cNvSpPr txBox="1"/>
          <p:nvPr userDrawn="1"/>
        </p:nvSpPr>
        <p:spPr>
          <a:xfrm>
            <a:off x="10625501" y="6180125"/>
            <a:ext cx="11069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700" b="1" i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talentia.fi</a:t>
            </a:r>
            <a:endParaRPr lang="fi-FI" sz="1700" b="1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94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FF7B62-BB72-19C0-5DDA-C086FA0D5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D0F25-1CE9-8E98-61D6-0BAA2CA7D4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01980" y="440126"/>
            <a:ext cx="2053992" cy="404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5F8CEC-9D77-BAB7-23E6-6C6E9BABAB3C}"/>
              </a:ext>
            </a:extLst>
          </p:cNvPr>
          <p:cNvSpPr txBox="1"/>
          <p:nvPr userDrawn="1"/>
        </p:nvSpPr>
        <p:spPr>
          <a:xfrm>
            <a:off x="10625501" y="6180125"/>
            <a:ext cx="11069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700" b="1" i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talentia.fi</a:t>
            </a:r>
            <a:endParaRPr lang="fi-FI" sz="1700" b="1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09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AC4801-41FC-B8B9-E6E0-F0E1BF4B7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1E4158-72A8-FA2C-291E-98ABCEEE91D3}"/>
              </a:ext>
            </a:extLst>
          </p:cNvPr>
          <p:cNvSpPr/>
          <p:nvPr userDrawn="1"/>
        </p:nvSpPr>
        <p:spPr>
          <a:xfrm rot="5400000">
            <a:off x="7598741" y="-7055432"/>
            <a:ext cx="15375112" cy="15375112"/>
          </a:xfrm>
          <a:prstGeom prst="ellipse">
            <a:avLst/>
          </a:prstGeom>
          <a:solidFill>
            <a:srgbClr val="FCD3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4FE151-5C3E-42EB-CD23-ADB576B22C29}"/>
              </a:ext>
            </a:extLst>
          </p:cNvPr>
          <p:cNvSpPr/>
          <p:nvPr userDrawn="1"/>
        </p:nvSpPr>
        <p:spPr>
          <a:xfrm rot="5400000">
            <a:off x="8374055" y="-3115432"/>
            <a:ext cx="4802379" cy="4802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1008EB-BB8E-85A4-E946-A4165A442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85429" y="308543"/>
            <a:ext cx="2480145" cy="6471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755A8D-6764-A129-B562-BE555BE3E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5429" y="308543"/>
            <a:ext cx="2480145" cy="6471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10E7979-7D40-5E06-006D-32BC0557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98" y="1299938"/>
            <a:ext cx="9675203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98A438-995E-27B6-6B22-36C2541C0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00" y="2815200"/>
            <a:ext cx="9675202" cy="265017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2F48CC-8582-7E92-73D9-DFEDDAB38B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4389" r="16312"/>
          <a:stretch/>
        </p:blipFill>
        <p:spPr>
          <a:xfrm>
            <a:off x="750399" y="5574587"/>
            <a:ext cx="3925234" cy="5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71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5E52F-08E2-4EEF-9B42-4A9CC59BF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1B1B96-E2BB-482F-9454-F3E9040C0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A8DA07-05AA-4AAC-8ED8-D7A4FE49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FA3E-25F9-41D4-A64E-C6AF6211BC9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85D3-38B0-4E7B-A79F-4B1D9D7E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4C9F0F-8D56-48DB-8F76-C914B3BB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99EA-2AE5-412E-BAE7-A4F359E273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3558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E39B2C-F478-498C-9BE8-80201086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C64832-CFB4-4BC7-AA1F-ED06E1F6A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B37189-CF5D-413C-B775-7FFEC4F4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FA3E-25F9-41D4-A64E-C6AF6211BC9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E4E1BC-E959-4AA5-9CB9-4ECA590E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A606E0-D1EB-403F-BFDA-BC648BD8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99EA-2AE5-412E-BAE7-A4F359E273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15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1DD796-A691-8F83-1A21-27D11DBB2A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8DA7B2-ED88-2B64-A1B5-2E07C5489047}"/>
              </a:ext>
            </a:extLst>
          </p:cNvPr>
          <p:cNvGrpSpPr/>
          <p:nvPr userDrawn="1"/>
        </p:nvGrpSpPr>
        <p:grpSpPr>
          <a:xfrm rot="5400000">
            <a:off x="-1675484" y="-1328468"/>
            <a:ext cx="9880891" cy="9880891"/>
            <a:chOff x="4972972" y="-2245452"/>
            <a:chExt cx="10298367" cy="1029836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F7C78A7-5E04-1967-6800-4562A26D88FF}"/>
                </a:ext>
              </a:extLst>
            </p:cNvPr>
            <p:cNvSpPr/>
            <p:nvPr userDrawn="1"/>
          </p:nvSpPr>
          <p:spPr>
            <a:xfrm>
              <a:off x="4972972" y="-2245452"/>
              <a:ext cx="10298367" cy="10298367"/>
            </a:xfrm>
            <a:prstGeom prst="ellipse">
              <a:avLst/>
            </a:prstGeom>
            <a:solidFill>
              <a:srgbClr val="FCD3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2CE913-58CF-98DF-59AE-354537130B84}"/>
                </a:ext>
              </a:extLst>
            </p:cNvPr>
            <p:cNvSpPr/>
            <p:nvPr userDrawn="1"/>
          </p:nvSpPr>
          <p:spPr>
            <a:xfrm>
              <a:off x="7338640" y="1066954"/>
              <a:ext cx="6824502" cy="6824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6" name="Kuva 5">
            <a:extLst>
              <a:ext uri="{FF2B5EF4-FFF2-40B4-BE49-F238E27FC236}">
                <a16:creationId xmlns:a16="http://schemas.microsoft.com/office/drawing/2014/main" id="{E8F630B9-4351-204A-8B7B-DC6468C60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78847" y="1976559"/>
            <a:ext cx="5985036" cy="42343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A619C5D-0617-00E9-8F46-63EB7D97C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01980" y="440126"/>
            <a:ext cx="2053992" cy="40495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A423FE8-DFBB-3E4C-2490-B2A034855324}"/>
              </a:ext>
            </a:extLst>
          </p:cNvPr>
          <p:cNvSpPr txBox="1"/>
          <p:nvPr userDrawn="1"/>
        </p:nvSpPr>
        <p:spPr>
          <a:xfrm>
            <a:off x="10625501" y="6180125"/>
            <a:ext cx="11069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700" b="1" i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talentia.fi</a:t>
            </a:r>
            <a:endParaRPr lang="fi-FI" sz="1700" b="1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4AA0C4B-C85A-9A58-21BC-BA0F873A265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602513" y="1378979"/>
            <a:ext cx="5839087" cy="2306637"/>
          </a:xfrm>
        </p:spPr>
        <p:txBody>
          <a:bodyPr anchor="b">
            <a:normAutofit/>
          </a:bodyPr>
          <a:lstStyle>
            <a:lvl1pPr algn="r">
              <a:defRPr sz="37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258964D5-5C53-771F-6EE2-F7780E7DC4F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602513" y="3886549"/>
            <a:ext cx="5839087" cy="1258197"/>
          </a:xfrm>
        </p:spPr>
        <p:txBody>
          <a:bodyPr>
            <a:normAutofit/>
          </a:bodyPr>
          <a:lstStyle>
            <a:lvl1pPr marL="0" indent="0" algn="r">
              <a:buNone/>
              <a:defRPr sz="21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8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29177B-2410-4D36-89F3-F035F48E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927407-2A6C-4F63-A23B-39E92A422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AD5D83-5E9B-45E0-A34D-266E25E0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FA3E-25F9-41D4-A64E-C6AF6211BC9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92A0A6-E165-4C14-9FFA-405C18DF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688336-BF0A-4529-AF43-A821A03A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99EA-2AE5-412E-BAE7-A4F359E273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988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C70A9E-5548-409A-8A41-DF5F98E7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76E191-1491-44C1-A938-3C2F35BAD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C50780-B785-45A4-A1B0-861360834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660131F-0387-45A0-A846-B691024A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FA3E-25F9-41D4-A64E-C6AF6211BC9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436FF8-DC01-4E37-9835-3B384050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C9E0969-FA61-49E7-B371-6149E872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99EA-2AE5-412E-BAE7-A4F359E273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745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85E1A-E821-48DC-A93B-1BCEE53F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E2F17F-E2DE-48ED-8013-A1E96F69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337D19-4D71-4625-A9FF-B6D0EE5FF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5B989BB-47E6-4351-A810-78C3A388E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FD11C75-AE8E-4F50-B953-096D53F84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E5B9288-D873-46D2-9B27-CAE025E9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FA3E-25F9-41D4-A64E-C6AF6211BC9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0E69135-3F11-4787-8B67-EE0177F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F5FE1-1D6E-4068-8B2D-CCFEBE90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99EA-2AE5-412E-BAE7-A4F359E273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526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EF981A-40DD-4F5B-A8F1-4B6738CA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81E1D1A-8322-4ABA-B260-9CD4C37E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FA3E-25F9-41D4-A64E-C6AF6211BC9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C11B27-EB91-4987-95DB-3EB5DAA7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1F5CB3-6286-4BA6-9EA8-AA15C7E6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99EA-2AE5-412E-BAE7-A4F359E273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106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A2E2FCD-E250-4876-A346-41FA9063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FA3E-25F9-41D4-A64E-C6AF6211BC9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E6D83E1-79D4-4C50-B976-401E8140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91B742-864D-41D9-BE00-CC739D79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99EA-2AE5-412E-BAE7-A4F359E273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360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4BE419-AE14-49E5-91EC-C385F179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D1D70D-D94F-4292-BCEE-7D38F2DB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C03CBD-DFB7-4F8F-907C-AA2579FB8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EB1E79-DAB8-4711-8CD7-14A315BF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FA3E-25F9-41D4-A64E-C6AF6211BC9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D7E296-DD51-4C35-BAD3-71AA42FC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3170BF4-FDCE-47E7-8133-2A51E717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99EA-2AE5-412E-BAE7-A4F359E273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950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420952-0C99-44FF-BC2D-6E275B77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FF16F35-A58B-4E0E-84C4-7E18F856A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7B0DA5E-F241-4E56-9264-F007083DA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296A91-B80B-4686-A093-76B488B0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FA3E-25F9-41D4-A64E-C6AF6211BC9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5091385-2738-4AA0-AB54-12E72B95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BED2EA9-D9A5-4E8B-A1AA-499B26D5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99EA-2AE5-412E-BAE7-A4F359E273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1114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258BAA-0339-4E46-AAD6-9A17A129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6DC9229-165B-425E-8424-01069E8FD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303DDD-37B8-47B6-96B9-1FBC64438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FA3E-25F9-41D4-A64E-C6AF6211BC9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37A1BB-D35E-4014-9D19-340364A7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7364B7-039A-4739-B700-9DE9E7F9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99EA-2AE5-412E-BAE7-A4F359E273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4282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5CE3543-78A7-49CB-A3A0-A6035B399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EE87A08-AA93-40CE-B935-328C6969A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CA85D8-551C-4BCE-8D86-AE1E3A4C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FA3E-25F9-41D4-A64E-C6AF6211BC9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CA8663-82D1-429A-BF82-19DC4FED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15938D-7043-4117-B34F-3232A91E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99EA-2AE5-412E-BAE7-A4F359E273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306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011C6-6C52-4493-B66A-925881D6D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D7B9847-E49A-48AD-97FC-B681F2A23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BC8D93-D145-4DD3-9929-36803090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23A6-00DC-48C4-8440-BBCFC91907A5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352D28-8116-4278-B6D5-DBF6C5CC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8E9432-15D0-4D9E-96B2-CC29D6B8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5A02-7BF6-4E60-878B-E32C67A3C9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680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B5ADC3-8370-6F98-286E-7EE5491E5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BDAC6D-3758-762F-C6AE-288003A47304}"/>
              </a:ext>
            </a:extLst>
          </p:cNvPr>
          <p:cNvGrpSpPr/>
          <p:nvPr userDrawn="1"/>
        </p:nvGrpSpPr>
        <p:grpSpPr>
          <a:xfrm>
            <a:off x="3983626" y="-1791807"/>
            <a:ext cx="10675919" cy="10441614"/>
            <a:chOff x="3378688" y="-2212014"/>
            <a:chExt cx="11126986" cy="1088278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762EDC4-1637-5C3E-39AC-A466B71297A8}"/>
                </a:ext>
              </a:extLst>
            </p:cNvPr>
            <p:cNvSpPr/>
            <p:nvPr userDrawn="1"/>
          </p:nvSpPr>
          <p:spPr>
            <a:xfrm>
              <a:off x="3378688" y="-2212014"/>
              <a:ext cx="10298367" cy="10298367"/>
            </a:xfrm>
            <a:prstGeom prst="ellipse">
              <a:avLst/>
            </a:prstGeom>
            <a:solidFill>
              <a:srgbClr val="FCD3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3A62EE-BF87-91C5-1950-A247A51955B4}"/>
                </a:ext>
              </a:extLst>
            </p:cNvPr>
            <p:cNvSpPr/>
            <p:nvPr userDrawn="1"/>
          </p:nvSpPr>
          <p:spPr>
            <a:xfrm>
              <a:off x="7681172" y="1846265"/>
              <a:ext cx="6824502" cy="6824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5" name="Kuva 5">
            <a:extLst>
              <a:ext uri="{FF2B5EF4-FFF2-40B4-BE49-F238E27FC236}">
                <a16:creationId xmlns:a16="http://schemas.microsoft.com/office/drawing/2014/main" id="{6DB726AD-4EEF-6AE0-FBAC-BB4E628F9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8953" y="1061382"/>
            <a:ext cx="7107532" cy="5028515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CA4CE76C-861F-D485-7080-D4E8B7EBB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006" y="1378979"/>
            <a:ext cx="5839087" cy="230663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029FD4C3-D5ED-DDF2-9C59-5425C5DD3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006" y="3886549"/>
            <a:ext cx="5839087" cy="1258197"/>
          </a:xfrm>
        </p:spPr>
        <p:txBody>
          <a:bodyPr>
            <a:normAutofit/>
          </a:bodyPr>
          <a:lstStyle>
            <a:lvl1pPr marL="0" indent="0" algn="l">
              <a:buNone/>
              <a:defRPr sz="21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48C60-0C2D-4A55-E385-0BE333957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01980" y="440126"/>
            <a:ext cx="2053992" cy="4049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C73D35-3567-E3FF-D52E-FDCED36E19A3}"/>
              </a:ext>
            </a:extLst>
          </p:cNvPr>
          <p:cNvSpPr txBox="1"/>
          <p:nvPr userDrawn="1"/>
        </p:nvSpPr>
        <p:spPr>
          <a:xfrm>
            <a:off x="10625501" y="6180125"/>
            <a:ext cx="11069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700" b="1" i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talentia.fi</a:t>
            </a:r>
            <a:endParaRPr lang="fi-FI" sz="1700" b="1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88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D6BC6B-84DE-4A8E-BB83-4487BCCC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0B3A4D-A57F-4481-B9CD-EC7888820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12FF17-548D-4DD0-80AC-D600BB83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23A6-00DC-48C4-8440-BBCFC91907A5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B988D5-3577-4116-BCF1-947FB2AE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35285A-0964-4FE1-8CF9-741067A1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5A02-7BF6-4E60-878B-E32C67A3C9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677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6BC639-A63D-4578-A69C-AC767D493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54B7BCD-B2C2-4262-99B0-02E150B6D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EC986B-2D63-41EB-920C-8AED67AE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23A6-00DC-48C4-8440-BBCFC91907A5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40F3B7-EEF1-4919-B467-B5E95A68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C7666A-533D-4E5B-8636-41EB6915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5A02-7BF6-4E60-878B-E32C67A3C9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632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C287DC-923F-41C8-A6BF-E21C3E98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89B55C-A8AA-4EE1-9A3A-721B5CFB6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346BCC3-EC54-4EDC-8767-934808D06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509A23-319B-4DF4-865B-E262D051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23A6-00DC-48C4-8440-BBCFC91907A5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637F0F-EC79-4B0A-BE4E-E59E2ABB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CC2B07F-914F-44D4-BFD6-F82B667B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5A02-7BF6-4E60-878B-E32C67A3C9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291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C6672A-FBA3-4597-9F4D-CBA70A3C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0B6BD3-F94D-4FA2-9BE9-DD1D9C459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76872-AA12-42CD-8004-8A0CC0212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02664C6-D8EA-4C49-871D-34E18972A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07868A4-5983-4C1B-94DA-C31A810CC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DDECAC8-DFC3-4552-938E-BF31452D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23A6-00DC-48C4-8440-BBCFC91907A5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B3B8AF7-6ED1-491D-95E6-652F8955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F6DCE96-ECED-4E1A-A8C7-5F240070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5A02-7BF6-4E60-878B-E32C67A3C9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834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E6BC03-24C8-4F72-BE91-FD2A7C08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0CD48FD-5055-4F98-B5AA-990999AC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23A6-00DC-48C4-8440-BBCFC91907A5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702F7-0982-4D28-9AC8-F4C48213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60CB4A-DBB1-40AE-B5BF-ADBF0639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5A02-7BF6-4E60-878B-E32C67A3C9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7145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BA4ED4B-C062-48A4-8FF3-DE1411BA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23A6-00DC-48C4-8440-BBCFC91907A5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EE7B4ED-C103-45B0-A667-421EAC57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074B48C-A484-45D3-8300-BA44BEA1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5A02-7BF6-4E60-878B-E32C67A3C9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0272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3F2708-4B53-4E22-85CB-28980C34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734A68-07D6-4038-AA02-D504F3DBF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983BE3-AFA1-459C-BC75-1A97FAA2F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AF6859-A7DA-4ECB-AA37-D708BF67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23A6-00DC-48C4-8440-BBCFC91907A5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5290398-BB41-46D5-8DF4-37915F7C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D8C6C24-8D5E-4CE2-BB4A-ADB4AB2B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5A02-7BF6-4E60-878B-E32C67A3C9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7309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C48290-43C6-4C04-AC3A-BE12BAC5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6B32B8C-3D09-476F-8FBD-28350613B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B3D248-3063-4B7B-82E3-1E64B22CA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831272-53C4-41AC-B383-FC99A2E8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23A6-00DC-48C4-8440-BBCFC91907A5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C89004B-7680-4503-95E4-CF435188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D084F9-1AF4-42A1-A63F-A3264F91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5A02-7BF6-4E60-878B-E32C67A3C9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913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F424D0-431B-4644-80A0-A84422BE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9E25B48-7F8B-40B9-9037-4B007587C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9A8774-D170-4C1D-B58C-D71BD4C8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23A6-00DC-48C4-8440-BBCFC91907A5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BCDD7A-B23D-4CDC-92E5-A2D56EE3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FC7C77-1B07-4D6A-9A94-5AC06A14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5A02-7BF6-4E60-878B-E32C67A3C9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729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6D44A98-E103-44EE-A455-F0F2331AD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A881435-91FF-4DC6-B23D-EB3553677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821BDB-3C3C-49AB-BE25-260440D2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23A6-00DC-48C4-8440-BBCFC91907A5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37CD86-9FA9-4C08-A347-E642F40D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852AA1-6BC6-4A96-BC6B-FB857495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5A02-7BF6-4E60-878B-E32C67A3C9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06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ja kuvit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7F7D85A0-B165-FE59-6339-E201CC579999}"/>
              </a:ext>
            </a:extLst>
          </p:cNvPr>
          <p:cNvSpPr/>
          <p:nvPr userDrawn="1"/>
        </p:nvSpPr>
        <p:spPr>
          <a:xfrm>
            <a:off x="7693572" y="1226200"/>
            <a:ext cx="4744399" cy="4744399"/>
          </a:xfrm>
          <a:prstGeom prst="ellipse">
            <a:avLst/>
          </a:prstGeom>
          <a:solidFill>
            <a:srgbClr val="FFD9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99" y="1139629"/>
            <a:ext cx="6016554" cy="1304888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397" y="2634215"/>
            <a:ext cx="6016556" cy="3336384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A86D18-0533-D746-BDB3-EAB08CFF6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959" y="1139629"/>
            <a:ext cx="7353061" cy="52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03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F35935-6B1A-486F-9311-E3DF35FFB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FD8D622-4A79-4208-83EC-404500EBE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ACCC3F-A8AF-4CF4-8380-2854A67C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6F5-4763-4A7D-B0A6-16FD12F99D3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B24222-D360-4A1A-8C9A-4B424D42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A4E850-39CE-4BAF-B233-3C2D14E3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7F1E-88AB-4C9E-82A5-7CB47B50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8930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1C84A0-6507-4952-904D-38FE67FC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9D11D5-DD78-4A56-991E-A5B3B072A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7A0635-50D8-4D1C-B2A8-BBC2D2FE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6F5-4763-4A7D-B0A6-16FD12F99D3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F61D27-4434-4DBF-9502-AE344BA3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46EAB5-B5DD-448B-BAF7-D5C9E9BE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7F1E-88AB-4C9E-82A5-7CB47B50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704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5CD77B-F360-405C-96D5-39569A47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42AE61-2F26-4054-A503-C9042A6EA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8E9E02-1D0B-4EE3-A60B-DEBEA6C5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6F5-4763-4A7D-B0A6-16FD12F99D3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CDD847-A4D1-4BD5-9496-75716D1E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7B8121-0CD2-4C4A-8DDA-2A0EC751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7F1E-88AB-4C9E-82A5-7CB47B50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284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7B8646-EE7C-45FF-8B43-B95E9505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4FFF09-6A35-4493-A428-90CCC425E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5749F4-A053-487B-BD45-DA24B8118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031C0E-C59E-46F4-AE1B-8FAC4EF5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6F5-4763-4A7D-B0A6-16FD12F99D3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CE6E48-73EF-40CD-AEE1-C58E38EF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96430C-E63F-486C-AC72-32291B54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7F1E-88AB-4C9E-82A5-7CB47B50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746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C11A43-6F22-4926-B8FF-88399DB5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6A30C7-B9C3-45EA-83A9-5AD22238F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04416A-C276-4FD5-9A54-8531031E0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ABF2B09-B17D-4CD9-A76A-AB4B3BFD5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D62BDFD-10D3-4E6C-AF1A-6F64A93B2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EDAC565-CE8F-4CBB-A627-50A0C20C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6F5-4763-4A7D-B0A6-16FD12F99D3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BA6BCD9-2431-43B0-8907-3DE6531A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571A43E-75E3-4B16-A538-180F15D0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7F1E-88AB-4C9E-82A5-7CB47B50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105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8D2493-D1AC-4E1C-B719-8D35FD74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AC2B563-FE95-405D-A00D-0DE305EB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6F5-4763-4A7D-B0A6-16FD12F99D3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3EA536-D80A-4F4A-A9A7-81407A53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CE52EF-90BD-4506-B6ED-DD07B24E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7F1E-88AB-4C9E-82A5-7CB47B50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149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A2CCBA2-CDF7-4059-A6CD-071D7BD0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6F5-4763-4A7D-B0A6-16FD12F99D3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D5A4D83-AB9F-49AB-97CB-EF03CF82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1BADDF9-830D-4C1B-8C9A-DD0FE0A2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7F1E-88AB-4C9E-82A5-7CB47B50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899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5002DC-E374-4371-941C-787E2F09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F34A92-AC22-45AF-91DC-8939A309F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2B431D0-B866-45D2-9DD8-2FB8530A5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E48A39-4789-4370-A7C8-799CFF77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6F5-4763-4A7D-B0A6-16FD12F99D3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FE14512-3F2E-4694-9977-F9444B6A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2AEA7FD-F995-4BAC-AAA0-ECF1807A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7F1E-88AB-4C9E-82A5-7CB47B50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659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D0B7F0-0F03-4C1D-AF4F-9509CF0C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33C4781-2613-407B-A790-667F8BE05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EFF0FE3-1899-449E-8DBE-269F2C876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939DF3A-B7E8-43C8-9969-E2BCEA70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6F5-4763-4A7D-B0A6-16FD12F99D3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614E04-0678-4638-8C75-79E55558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300C0BF-2790-478E-9967-6311CF32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7F1E-88AB-4C9E-82A5-7CB47B50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783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1D05E6-61C5-4B97-A98F-39F35F8E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6C0AB04-672D-4949-9BC9-AE9CF5E9D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D39311-014B-4478-B321-3CDEABD7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6F5-4763-4A7D-B0A6-16FD12F99D3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874301-997A-433F-9301-9C221F6C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8BE7ED-D6FB-48B0-9FC5-84F0473E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7F1E-88AB-4C9E-82A5-7CB47B50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28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ksti ja kuvit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7F7D85A0-B165-FE59-6339-E201CC579999}"/>
              </a:ext>
            </a:extLst>
          </p:cNvPr>
          <p:cNvSpPr/>
          <p:nvPr userDrawn="1"/>
        </p:nvSpPr>
        <p:spPr>
          <a:xfrm>
            <a:off x="7693572" y="1226200"/>
            <a:ext cx="4744399" cy="4744399"/>
          </a:xfrm>
          <a:prstGeom prst="ellipse">
            <a:avLst/>
          </a:prstGeom>
          <a:solidFill>
            <a:srgbClr val="FFD9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99" y="1139629"/>
            <a:ext cx="6016554" cy="1304888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397" y="2634215"/>
            <a:ext cx="6016556" cy="3336384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5" name="Kuva 4" descr="Kuva, joka sisältää kohteen jalkineet, vaate, piirros, luonnos&#10;&#10;Kuvaus luotu automaattisesti">
            <a:extLst>
              <a:ext uri="{FF2B5EF4-FFF2-40B4-BE49-F238E27FC236}">
                <a16:creationId xmlns:a16="http://schemas.microsoft.com/office/drawing/2014/main" id="{A68A5C0A-330F-EA10-B76D-DE6BCD8F5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2447" y="-184583"/>
            <a:ext cx="7056796" cy="681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10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06C737D-F261-41BB-937C-58FB6C30C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07FBDC4-AD8F-4329-ADC1-E5576357B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8D5F9E-41E3-4C7F-A2F3-A19592AB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6F5-4763-4A7D-B0A6-16FD12F99D3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A912DD-6A55-4D69-8B12-A40AFC0C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6F6806-960F-440A-A49E-0BCB5272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7F1E-88AB-4C9E-82A5-7CB47B50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2962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6D34C-739B-4B87-94B0-07234E305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DF8812-2B00-4A31-9619-FCA12DA61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FD4139-0E91-48FF-B872-F61636A71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329-2FF9-4322-B187-638B1FFF1EA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A53541-842D-4D16-AD7E-F683DADE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CC7961-8341-43F3-9EDA-C20F7392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743-433F-4709-A81D-9AA383024B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1888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07A4BD-7378-458E-98D1-86A4BE6C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9A6374-4F46-499C-ADE8-FC7693ACA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208F4D-DE44-42AF-81ED-FE37AA3D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329-2FF9-4322-B187-638B1FFF1EA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D95D8-09EE-4582-91A6-DAE8F7BC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7F4789-1F55-4A37-8EAE-40588D8C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743-433F-4709-A81D-9AA383024B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741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47EC8E-B27F-48C8-A11A-E72FB693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A072F77-45B2-4BA7-83C2-2D8F20490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AE31A5-4081-48DC-93C9-DC1605F7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329-2FF9-4322-B187-638B1FFF1EA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503C01-7EE8-479C-8B6B-BE22F07CA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1B8286-5B03-4DF2-BCCB-045DFAB9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743-433F-4709-A81D-9AA383024B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4333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F69A3A-D100-40BA-A3AE-4A7E1965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B31EBC-482D-47E7-A1B0-A87879422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8700800-F191-4F7B-A501-CFA48A6AF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22E8A4-4B1C-4CFB-93E2-B5874037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329-2FF9-4322-B187-638B1FFF1EA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C7F2A96-82D6-4965-8ED6-441A1797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12E985D-4CFB-4BDF-935A-DCFB4B22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743-433F-4709-A81D-9AA383024B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634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E4D6B6-3BD7-4695-9D79-A77B4653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389C83E-73F4-498E-8AA4-40D2621A6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6503A1-2E55-4F11-A9A0-AD1CDEF7A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9A6E29F-1CA1-4772-88C2-3147E51E4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9220C1A-B50C-4F2D-8B24-6C8AE8692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816A08F-898B-47EA-A100-A4444DF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329-2FF9-4322-B187-638B1FFF1EA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9AD8EAD-E758-407F-A088-2F8B9C37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A8F5A9C-85D3-40DC-98F4-CC39F869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743-433F-4709-A81D-9AA383024B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397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4C0366-DF40-4228-B258-D5F031AC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2CDA11-3FD8-4D71-9D6B-F6B5A48E0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329-2FF9-4322-B187-638B1FFF1EA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339818-C296-4A69-8484-AAF5EA69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FF09ED-5A85-4F3C-A617-BEE9D720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743-433F-4709-A81D-9AA383024B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3340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9FBEEAD-2614-40A7-ACA7-D8942B92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329-2FF9-4322-B187-638B1FFF1EA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6DBDD0-E253-4CD4-83DC-35AD26D4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F0D185-569E-45F2-A351-AFA20103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743-433F-4709-A81D-9AA383024B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248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F25D97-34B5-4ED9-A7CC-8A9603D4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26194D-3FD7-4673-9DF4-AD0D249FA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359CC3F-2211-4869-B6B2-C05083E7C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D4FA24F-3087-45BA-920D-8FBF0E92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329-2FF9-4322-B187-638B1FFF1EA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EA13545-E3C1-4293-87E2-77BCCC03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F4B941-129B-42C4-B522-8F9DECE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743-433F-4709-A81D-9AA383024B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84638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923D4F-0F4C-4357-AB78-4DCA56E0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69CE6D4-C395-437D-AAB7-5FF0520F9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A90EFCD-A2A2-42B3-A22C-0A40ACF1A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4F86349-080D-41D4-8A85-C2BE9D0A4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329-2FF9-4322-B187-638B1FFF1EA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6E7384B-673F-4A2B-ABFA-29C31BC9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3DB1A23-CDBC-4301-9075-DD9E4CFC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743-433F-4709-A81D-9AA383024B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17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eksti ja kuvit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7F7D85A0-B165-FE59-6339-E201CC579999}"/>
              </a:ext>
            </a:extLst>
          </p:cNvPr>
          <p:cNvSpPr/>
          <p:nvPr userDrawn="1"/>
        </p:nvSpPr>
        <p:spPr>
          <a:xfrm>
            <a:off x="7693572" y="1226200"/>
            <a:ext cx="4744399" cy="4744399"/>
          </a:xfrm>
          <a:prstGeom prst="ellipse">
            <a:avLst/>
          </a:prstGeom>
          <a:solidFill>
            <a:srgbClr val="FFD9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99" y="1139629"/>
            <a:ext cx="6016554" cy="1304888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397" y="2634215"/>
            <a:ext cx="6016556" cy="3336384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5" name="Kuva 4" descr="Kuva, joka sisältää kohteen piirros, luonnos, kuvitus, clipart&#10;&#10;Kuvaus luotu automaattisesti">
            <a:extLst>
              <a:ext uri="{FF2B5EF4-FFF2-40B4-BE49-F238E27FC236}">
                <a16:creationId xmlns:a16="http://schemas.microsoft.com/office/drawing/2014/main" id="{06EDC345-D4C0-0E1B-9CDB-67EC3EFAB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8422" y="1216265"/>
            <a:ext cx="7262355" cy="505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7C20BD-F1B5-4375-A5EF-7464197F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5ED6EBA-05A5-41F9-8DDC-8B0C914F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4BCAB0-BE5F-4349-9685-26B8AB3C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329-2FF9-4322-B187-638B1FFF1EA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1A64D9-1C6D-4D5E-875B-6E09B000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6B4AEE-268F-47F7-B965-FCBB35E1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743-433F-4709-A81D-9AA383024B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72410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B387B63-4556-46FD-AA1A-B8787D729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CBD30F9-45DC-4F82-B0D3-B0375A758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9A7893-5A07-45AE-8653-F820FD70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329-2FF9-4322-B187-638B1FFF1EA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5D7A35-EE5E-413D-B32D-740A3186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879A89-9B89-4399-9639-B06FE670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743-433F-4709-A81D-9AA383024B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43883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51048F-626B-40E5-BB98-49AE1C7A5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AD13F2C-8409-4DE3-B725-A73432DAB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E0DD7D-0D8D-438D-80CA-65FB7FAA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F315-5630-47F9-BDB2-3E5D6460A82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F8D461-9A1C-46D9-A0DC-9E61DF7C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7B43E5-7723-42FE-8197-3A71526F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884-0122-4029-8876-32FA0ECF5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52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C61EE4-015C-4E4B-A241-5B3D71DE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417086-CBDC-40E7-AA9A-78BF7C11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E84846-C3DA-4112-91FF-7C25318A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F315-5630-47F9-BDB2-3E5D6460A82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9A1CA1-8037-4C01-AC76-1426E1A3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AAEC5E-7C7E-4114-8FF0-A66AE31E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884-0122-4029-8876-32FA0ECF5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34612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F050B-C26E-47AC-B941-8B9BFD3B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1F9E33-4DE0-408A-9094-76626A17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65ABD4-AD58-470D-8331-C67A4994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F315-5630-47F9-BDB2-3E5D6460A82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81AFF4-97C2-406B-8CB8-6574F9EF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A21976-B434-4095-B284-D39E2F3C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884-0122-4029-8876-32FA0ECF5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64951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1D2C58-E7A6-4BAC-BA8E-12EA9126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6F3301-FD67-482E-A6D2-649FD5425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DC5941-6DBE-455A-BF6D-95BC61153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CDADB-8EFE-4365-A31C-1DB5B994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F315-5630-47F9-BDB2-3E5D6460A82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2E53DC-380D-4ACC-A62B-87CDB89E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CBDBF6-908A-4250-AE2D-9FB9378D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884-0122-4029-8876-32FA0ECF5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700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0DB2B-F687-44D8-8602-6B395847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8615D4-B2ED-4955-A9AD-E75234853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CBBC04-AA89-409D-A79B-14B6BAA2A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C9F340-C497-4966-A7EE-516976996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72D2F7E-142E-4B24-B996-74FE280CB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95A396C-204B-48E7-8FC1-EA751ED0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F315-5630-47F9-BDB2-3E5D6460A82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A99F2A0-8E0A-48CF-854E-8C946D48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03204DE-3454-4BA3-85CE-49E8F82E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884-0122-4029-8876-32FA0ECF5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1759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6D90B-545E-47B5-9264-2921E3F6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FA503E9-0AF7-4509-9FCD-9A0714F3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F315-5630-47F9-BDB2-3E5D6460A82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FAD33B6-FD93-4958-B71E-5D338143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628F9C9-2F9F-4821-9458-18931656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884-0122-4029-8876-32FA0ECF5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4307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405757C-0806-4B71-8482-F6B2CA6D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F315-5630-47F9-BDB2-3E5D6460A82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0FB289-A06F-4440-A96E-649D05A5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FEFB5B1-0EB6-47CF-BA63-C7635205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884-0122-4029-8876-32FA0ECF5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8588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6DB6BF-F69B-43E0-913C-0B2D012D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B70ED5-3ECC-4FFF-9738-ABAA17743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D7275E3-E2DC-455C-94CC-8D3AF7997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90939A-2C32-441C-87F9-5D88414F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F315-5630-47F9-BDB2-3E5D6460A82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61E92E-6058-4E8F-AE70-FD30B163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75B9273-D755-48DD-AA3E-888E3401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884-0122-4029-8876-32FA0ECF5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904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eksti ja kuvit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7F7D85A0-B165-FE59-6339-E201CC579999}"/>
              </a:ext>
            </a:extLst>
          </p:cNvPr>
          <p:cNvSpPr/>
          <p:nvPr userDrawn="1"/>
        </p:nvSpPr>
        <p:spPr>
          <a:xfrm>
            <a:off x="7693572" y="1226200"/>
            <a:ext cx="4744399" cy="4744399"/>
          </a:xfrm>
          <a:prstGeom prst="ellipse">
            <a:avLst/>
          </a:prstGeom>
          <a:solidFill>
            <a:srgbClr val="FFD9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99" y="1139629"/>
            <a:ext cx="6016554" cy="1304888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397" y="2634215"/>
            <a:ext cx="6016556" cy="3336384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9" name="Kuva 8" descr="Kuva, joka sisältää kohteen animaatio, piirros, vaate, kuvitus&#10;&#10;Kuvaus luotu automaattisesti">
            <a:extLst>
              <a:ext uri="{FF2B5EF4-FFF2-40B4-BE49-F238E27FC236}">
                <a16:creationId xmlns:a16="http://schemas.microsoft.com/office/drawing/2014/main" id="{0979C430-28CB-CA45-2232-A54675239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696470" y="-40322"/>
            <a:ext cx="5633924" cy="644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79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055834-6689-4837-A064-CE73C216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FFA8A60-A7C4-41C7-8B15-F81C96915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A2096F8-CD46-438C-84E6-540C5D061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98DA8F-8F3B-4FF8-9F1A-0018B4DC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F315-5630-47F9-BDB2-3E5D6460A82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42AD7B-88B0-47CE-BDB6-3FF8813F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1BD8F2-ED35-41F0-B52E-48C042B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884-0122-4029-8876-32FA0ECF5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2211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95EFB1-BD3E-4A3E-82A9-60FD94EE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0C99AB2-C649-45EF-A51D-938666C5F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6431F9-8525-4ECC-8703-EABBD2B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F315-5630-47F9-BDB2-3E5D6460A82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F149DF-3F44-4535-881F-ED5CB191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1C2DFA-0BD5-4FD2-94C1-A6813B6D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884-0122-4029-8876-32FA0ECF5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050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17B37CB-4882-46F6-AB4A-DA400262E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B50EF5B-FF7A-43E2-857E-DA94742C7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A5F786-3CB9-4ED3-B63F-8D69F478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F315-5630-47F9-BDB2-3E5D6460A82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4B3230-C469-47B8-82D0-236AAAB9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60F9AA-C90E-482E-B627-CF4280D5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A884-0122-4029-8876-32FA0ECF5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46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ja kuvi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AEA4083-35E2-D238-8A62-5A7216348EFC}"/>
              </a:ext>
            </a:extLst>
          </p:cNvPr>
          <p:cNvSpPr/>
          <p:nvPr userDrawn="1"/>
        </p:nvSpPr>
        <p:spPr>
          <a:xfrm>
            <a:off x="7693572" y="1226200"/>
            <a:ext cx="4744399" cy="4744399"/>
          </a:xfrm>
          <a:prstGeom prst="ellipse">
            <a:avLst/>
          </a:prstGeom>
          <a:solidFill>
            <a:srgbClr val="FFD9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4FC3B78-FECB-C04B-9103-9B3F94369A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5" r="2393"/>
          <a:stretch/>
        </p:blipFill>
        <p:spPr>
          <a:xfrm>
            <a:off x="6096000" y="1228310"/>
            <a:ext cx="6177717" cy="4491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97" y="908052"/>
            <a:ext cx="5697296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397" y="2430756"/>
            <a:ext cx="5697296" cy="35191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7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ja kuvi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44134C3-7507-16BE-42C3-89249DABAE1C}"/>
              </a:ext>
            </a:extLst>
          </p:cNvPr>
          <p:cNvSpPr/>
          <p:nvPr userDrawn="1"/>
        </p:nvSpPr>
        <p:spPr>
          <a:xfrm>
            <a:off x="7693572" y="1226200"/>
            <a:ext cx="4744399" cy="4744399"/>
          </a:xfrm>
          <a:prstGeom prst="ellipse">
            <a:avLst/>
          </a:prstGeom>
          <a:solidFill>
            <a:srgbClr val="FFD9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97" y="908052"/>
            <a:ext cx="5345603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397" y="2430756"/>
            <a:ext cx="5345603" cy="35191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3EA69-2134-76F0-88F3-C084A0C78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98916" y="998482"/>
            <a:ext cx="5352920" cy="51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9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592" y="1264125"/>
            <a:ext cx="11131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92" y="2806380"/>
            <a:ext cx="11131296" cy="311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C919E3-0CE0-00BE-C939-309C63094500}"/>
              </a:ext>
            </a:extLst>
          </p:cNvPr>
          <p:cNvGrpSpPr/>
          <p:nvPr userDrawn="1"/>
        </p:nvGrpSpPr>
        <p:grpSpPr>
          <a:xfrm>
            <a:off x="9385429" y="308543"/>
            <a:ext cx="2480145" cy="6225525"/>
            <a:chOff x="9385429" y="182555"/>
            <a:chExt cx="2480145" cy="6225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CFB84A-3915-4F28-6287-DC77847A2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9385429" y="182555"/>
              <a:ext cx="2480145" cy="64716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495CF2-0619-CDDB-8782-DF90C1713B01}"/>
                </a:ext>
              </a:extLst>
            </p:cNvPr>
            <p:cNvSpPr txBox="1"/>
            <p:nvPr userDrawn="1"/>
          </p:nvSpPr>
          <p:spPr>
            <a:xfrm>
              <a:off x="10625501" y="6054137"/>
              <a:ext cx="110690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700" b="1" i="0" err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talentia.fi</a:t>
              </a:r>
              <a:endParaRPr lang="fi-FI" sz="1700" b="1" i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71" r:id="rId2"/>
    <p:sldLayoutId id="2147483670" r:id="rId3"/>
    <p:sldLayoutId id="2147483662" r:id="rId4"/>
    <p:sldLayoutId id="2147483743" r:id="rId5"/>
    <p:sldLayoutId id="2147483744" r:id="rId6"/>
    <p:sldLayoutId id="2147483745" r:id="rId7"/>
    <p:sldLayoutId id="2147483737" r:id="rId8"/>
    <p:sldLayoutId id="2147483740" r:id="rId9"/>
    <p:sldLayoutId id="2147483738" r:id="rId10"/>
    <p:sldLayoutId id="2147483664" r:id="rId11"/>
    <p:sldLayoutId id="2147483673" r:id="rId12"/>
    <p:sldLayoutId id="2147483742" r:id="rId13"/>
    <p:sldLayoutId id="2147483739" r:id="rId14"/>
    <p:sldLayoutId id="2147483661" r:id="rId15"/>
    <p:sldLayoutId id="2147483741" r:id="rId16"/>
    <p:sldLayoutId id="2147483672" r:id="rId17"/>
  </p:sldLayoutIdLst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sz="37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300"/>
        </a:lnSpc>
        <a:spcBef>
          <a:spcPts val="250"/>
        </a:spcBef>
        <a:spcAft>
          <a:spcPts val="500"/>
        </a:spcAft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ts val="2200"/>
        </a:lnSpc>
        <a:spcBef>
          <a:spcPts val="250"/>
        </a:spcBef>
        <a:spcAft>
          <a:spcPts val="500"/>
        </a:spcAft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250"/>
        </a:spcBef>
        <a:spcAft>
          <a:spcPts val="500"/>
        </a:spcAft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ts val="1800"/>
        </a:lnSpc>
        <a:spcBef>
          <a:spcPts val="250"/>
        </a:spcBef>
        <a:spcAft>
          <a:spcPts val="500"/>
        </a:spcAft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ts val="1700"/>
        </a:lnSpc>
        <a:spcBef>
          <a:spcPts val="250"/>
        </a:spcBef>
        <a:spcAft>
          <a:spcPts val="500"/>
        </a:spcAft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B761AFD-AAE9-453E-BF11-3B4D154A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12FE1B-C658-4B67-87FB-0912F3DF0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33A1B3-C128-4753-8F21-A86BFB9AC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8FA3E-25F9-41D4-A64E-C6AF6211BC9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7C84FE-F129-4A1E-A08A-147DCB805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86B8E2-E901-4134-A4DF-0E3AECA7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999EA-2AE5-412E-BAE7-A4F359E273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88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E57E2CE-5105-4744-A91D-73521D2B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C654132-CFC7-4BCB-B7DC-D2ACFCAB5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D1C9BC-C94F-4DD8-9651-A2C7FD556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B23A6-00DC-48C4-8440-BBCFC91907A5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317840-7E84-4C92-BBCA-B8319DE42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D3A0D8-709F-4EB1-ABBB-BCFE2F546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25A02-7BF6-4E60-878B-E32C67A3C9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3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C427E0F-0C03-4DA7-83AA-D6C90464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CE76CA-86DC-4892-9A87-CC9F2E460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AD42DD-E4E0-4BC6-90F5-E1A9E95E0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96F5-4763-4A7D-B0A6-16FD12F99D3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E7F580-3460-4506-93A1-34C75A830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AE4F7F-9D9D-472A-88A6-588BA2B2E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77F1E-88AB-4C9E-82A5-7CB47B50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855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BBABB8C-A1D2-49EA-8893-4C0CF4B2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32F42ED-15EF-411F-8E5B-A8B9D8A7D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553C2-9AE1-4F44-8FDA-69AF4098E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50329-2FF9-4322-B187-638B1FFF1EA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661E1A-25CC-42E7-985B-590DD8C18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JM 11.11.2020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481B39-B05E-4E8E-B742-B3C7FC8A8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6743-433F-4709-A81D-9AA383024B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5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C6D790-09A4-4B1A-9392-E96BF89D3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9F7169-8949-4F78-BA31-23405C381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F1D705-F267-4AED-A16D-ECE183BA6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F315-5630-47F9-BDB2-3E5D6460A824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82409A-C0C8-4664-96B9-2733CCEFC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D7690D-498D-4539-A2FA-87B87F447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A884-0122-4029-8876-32FA0ECF5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29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04AC-1C5E-E761-B631-90BFC6FA5A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Varhaiskasvatuksen sosionomin tehtävät, palkkaus ja ryhmän ulkopuolinen aika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E3261-257E-B0A3-754B-8C4CBF9F4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006" y="3886549"/>
            <a:ext cx="5839087" cy="2306637"/>
          </a:xfrm>
        </p:spPr>
        <p:txBody>
          <a:bodyPr>
            <a:normAutofit/>
          </a:bodyPr>
          <a:lstStyle/>
          <a:p>
            <a:r>
              <a:rPr lang="fi-FI"/>
              <a:t>Kysely Talentian varhaiskasvatuksessa työskenteleville jäsenille 9/2025</a:t>
            </a:r>
          </a:p>
          <a:p>
            <a:endParaRPr lang="fi-FI"/>
          </a:p>
          <a:p>
            <a:r>
              <a:rPr lang="fi-FI"/>
              <a:t>Varhaiskasvatuksen kehittämisryhmä</a:t>
            </a:r>
          </a:p>
          <a:p>
            <a:endParaRPr lang="fi-FI"/>
          </a:p>
          <a:p>
            <a:r>
              <a:rPr lang="fi-FI"/>
              <a:t>Erityisasiantuntija Anne Rytilahti</a:t>
            </a:r>
          </a:p>
        </p:txBody>
      </p:sp>
    </p:spTree>
    <p:extLst>
      <p:ext uri="{BB962C8B-B14F-4D97-AF65-F5344CB8AC3E}">
        <p14:creationId xmlns:p14="http://schemas.microsoft.com/office/powerpoint/2010/main" val="235943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F19C-D422-A6AF-061B-16C0892C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98" y="1154796"/>
            <a:ext cx="10691203" cy="820961"/>
          </a:xfrm>
        </p:spPr>
        <p:txBody>
          <a:bodyPr/>
          <a:lstStyle/>
          <a:p>
            <a:r>
              <a:rPr lang="fi-FI"/>
              <a:t>Varhaiskasvatuksen sosionomin palkkaus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B816-5226-03C3-95FA-BE3A56FB3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0398" y="2090057"/>
            <a:ext cx="10402016" cy="3788229"/>
          </a:xfrm>
        </p:spPr>
        <p:txBody>
          <a:bodyPr>
            <a:normAutofit/>
          </a:bodyPr>
          <a:lstStyle/>
          <a:p>
            <a:r>
              <a:rPr lang="fi-FI" sz="2800"/>
              <a:t>Palkkaus pienempi kuin varhaiskasvatuksen opettaja 57% (40%), sama 10%. Varhaiskasvatuksen lastenhoitajan palkkaukseen verrattuna varhaiskasvatuksen sosionomin palkka oli suurempi. </a:t>
            </a:r>
          </a:p>
          <a:p>
            <a:r>
              <a:rPr lang="fi-FI" sz="2800"/>
              <a:t>Kaikista vastaajista varhaiskasvatuksen sosionomin palkkaa ei tiennyt 31% (53 %)</a:t>
            </a:r>
          </a:p>
          <a:p>
            <a:r>
              <a:rPr lang="fi-FI" sz="2800"/>
              <a:t>Varhaiskasvatuksen sosionomien palkkaus vaihteli vastauksissa 2700-3200 euron välillä. HUOM </a:t>
            </a:r>
            <a:r>
              <a:rPr lang="fi-FI" sz="2800" err="1"/>
              <a:t>KVTESin</a:t>
            </a:r>
            <a:r>
              <a:rPr lang="fi-FI" sz="2800"/>
              <a:t> palkkausuudistus</a:t>
            </a:r>
          </a:p>
          <a:p>
            <a:r>
              <a:rPr lang="fi-FI" sz="2800"/>
              <a:t>Kahdessa kunnassa maksettiin rekrytointilisää varhaiskasvatuksen sosionomille ( 150 euroa ja 2000 euroa) </a:t>
            </a:r>
          </a:p>
          <a:p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8A9F7-A5BB-95FF-8616-430348A2CB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75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63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kuvakaappaus, diagrammi, Tontti&#10;&#10;Tekoälyllä luotu sisältö voi olla virheellistä.">
            <a:extLst>
              <a:ext uri="{FF2B5EF4-FFF2-40B4-BE49-F238E27FC236}">
                <a16:creationId xmlns:a16="http://schemas.microsoft.com/office/drawing/2014/main" id="{C7B5AFC5-0AF9-33B0-179D-4E6A899C7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991" y="2634215"/>
            <a:ext cx="8228016" cy="3270638"/>
          </a:xfrm>
          <a:noFill/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7EAEBFD-2F3A-7154-1B0E-E2527F46A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98" y="953147"/>
            <a:ext cx="10691203" cy="1456797"/>
          </a:xfrm>
        </p:spPr>
        <p:txBody>
          <a:bodyPr anchor="ctr">
            <a:normAutofit/>
          </a:bodyPr>
          <a:lstStyle/>
          <a:p>
            <a:r>
              <a:rPr lang="fi-FI" sz="3400"/>
              <a:t>Kysely varhaiskasvatuksen sosionomin tehtäväkuvasta, palkkauksesta ja ryhmän ulkopuolisesta ajasta </a:t>
            </a:r>
            <a:r>
              <a:rPr lang="fi-FI" sz="2900"/>
              <a:t>vastaajia 378</a:t>
            </a:r>
          </a:p>
        </p:txBody>
      </p:sp>
    </p:spTree>
    <p:extLst>
      <p:ext uri="{BB962C8B-B14F-4D97-AF65-F5344CB8AC3E}">
        <p14:creationId xmlns:p14="http://schemas.microsoft.com/office/powerpoint/2010/main" val="225514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89C852-A970-16C3-1E6B-8B02099D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97" y="908052"/>
            <a:ext cx="5697296" cy="1325563"/>
          </a:xfrm>
        </p:spPr>
        <p:txBody>
          <a:bodyPr anchor="ctr">
            <a:normAutofit/>
          </a:bodyPr>
          <a:lstStyle/>
          <a:p>
            <a:r>
              <a:rPr lang="fi-FI" sz="2900"/>
              <a:t>Varhaiskasvatuksen sosionomien palkkaus ja tehtäväkuvan laadinta</a:t>
            </a:r>
          </a:p>
        </p:txBody>
      </p:sp>
      <p:pic>
        <p:nvPicPr>
          <p:cNvPr id="7" name="Sisällön paikkamerkki 6" descr="Kuva, joka sisältää kohteen teksti, kuvakaappaus, diagrammi, Tontti&#10;&#10;Tekoälyllä luotu sisältö voi olla virheellistä.">
            <a:extLst>
              <a:ext uri="{FF2B5EF4-FFF2-40B4-BE49-F238E27FC236}">
                <a16:creationId xmlns:a16="http://schemas.microsoft.com/office/drawing/2014/main" id="{CF510C09-5E41-7508-9D68-E1B2BBF69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888" y="2383971"/>
            <a:ext cx="5697537" cy="3565977"/>
          </a:xfrm>
        </p:spPr>
      </p:pic>
    </p:spTree>
    <p:extLst>
      <p:ext uri="{BB962C8B-B14F-4D97-AF65-F5344CB8AC3E}">
        <p14:creationId xmlns:p14="http://schemas.microsoft.com/office/powerpoint/2010/main" val="157815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04BB3-D2E2-99B6-4B84-1A486196D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B706-C4F5-66AC-B73F-F1062E4AF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99" y="1139629"/>
            <a:ext cx="6016554" cy="1304888"/>
          </a:xfrm>
        </p:spPr>
        <p:txBody>
          <a:bodyPr anchor="ctr">
            <a:normAutofit/>
          </a:bodyPr>
          <a:lstStyle/>
          <a:p>
            <a:r>
              <a:rPr lang="fi-FI" sz="3400"/>
              <a:t>Varhaiskasvatuksen sosionomin tehtäväkuvan selkeys 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038C7C6-65B6-6D86-65F5-EACCFA048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397" y="2768185"/>
            <a:ext cx="6016556" cy="3068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87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BCC323B-DBA9-0C72-B251-B15571CF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99" y="1139629"/>
            <a:ext cx="6016554" cy="145474"/>
          </a:xfrm>
        </p:spPr>
        <p:txBody>
          <a:bodyPr anchor="ctr">
            <a:noAutofit/>
          </a:bodyPr>
          <a:lstStyle/>
          <a:p>
            <a:r>
              <a:rPr lang="fi-FI" sz="2800"/>
              <a:t>Varhaiskasvatuksen sosionomin tehtäväkuvan  ero varhaiskasvatuksen opettajaan</a:t>
            </a:r>
          </a:p>
        </p:txBody>
      </p:sp>
      <p:pic>
        <p:nvPicPr>
          <p:cNvPr id="5" name="Sisällön paikkamerkki 4" descr="Kuva, joka sisältää kohteen teksti, kuvakaappaus, diagrammi, Tontti&#10;&#10;Tekoälyllä luotu sisältö voi olla virheellistä.">
            <a:extLst>
              <a:ext uri="{FF2B5EF4-FFF2-40B4-BE49-F238E27FC236}">
                <a16:creationId xmlns:a16="http://schemas.microsoft.com/office/drawing/2014/main" id="{9DBB380C-BAB7-9476-68D9-D80D845C6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399" y="2113005"/>
            <a:ext cx="6169385" cy="3857594"/>
          </a:xfrm>
          <a:noFill/>
        </p:spPr>
      </p:pic>
    </p:spTree>
    <p:extLst>
      <p:ext uri="{BB962C8B-B14F-4D97-AF65-F5344CB8AC3E}">
        <p14:creationId xmlns:p14="http://schemas.microsoft.com/office/powerpoint/2010/main" val="248818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F34A1F-6C97-46A9-7B72-F0BD3DF1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99" y="370703"/>
            <a:ext cx="6016554" cy="1235675"/>
          </a:xfrm>
        </p:spPr>
        <p:txBody>
          <a:bodyPr anchor="ctr">
            <a:normAutofit/>
          </a:bodyPr>
          <a:lstStyle/>
          <a:p>
            <a:r>
              <a:rPr lang="fi-FI" sz="2300"/>
              <a:t>Varhaiskasvatuksen sosionomin tehtäväkuvan  ero varhaiskasvatuksen lastenhoitajaan</a:t>
            </a:r>
          </a:p>
        </p:txBody>
      </p:sp>
      <p:pic>
        <p:nvPicPr>
          <p:cNvPr id="5" name="Sisällön paikkamerkki 4" descr="Kuva, joka sisältää kohteen teksti, kuvakaappaus, diagrammi, Tontti&#10;&#10;Tekoälyllä luotu sisältö voi olla virheellistä.">
            <a:extLst>
              <a:ext uri="{FF2B5EF4-FFF2-40B4-BE49-F238E27FC236}">
                <a16:creationId xmlns:a16="http://schemas.microsoft.com/office/drawing/2014/main" id="{A3392DE0-0338-CE89-4B0F-036EDCD3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399" y="1606378"/>
            <a:ext cx="6016554" cy="4213654"/>
          </a:xfrm>
          <a:noFill/>
        </p:spPr>
      </p:pic>
    </p:spTree>
    <p:extLst>
      <p:ext uri="{BB962C8B-B14F-4D97-AF65-F5344CB8AC3E}">
        <p14:creationId xmlns:p14="http://schemas.microsoft.com/office/powerpoint/2010/main" val="342209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467A36-9DD7-4A64-A51C-2462BA7E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97" y="342900"/>
            <a:ext cx="5697296" cy="1387929"/>
          </a:xfrm>
        </p:spPr>
        <p:txBody>
          <a:bodyPr/>
          <a:lstStyle/>
          <a:p>
            <a:r>
              <a:rPr lang="fi-FI"/>
              <a:t>Varhaiskasvatuksen sosionomin tehtävänkuva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BFF31C-DCF6-03AE-B2B4-8E1B0E2C0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97" y="1730829"/>
            <a:ext cx="5697296" cy="421911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i-FI">
                <a:latin typeface="Calibri Light"/>
                <a:ea typeface="Calibri Light"/>
                <a:cs typeface="Calibri Light"/>
              </a:rPr>
              <a:t>Tärkeimmäksi vastuualueeksi koettiin yhteistyö perheiden kanssa, palveluohjaus sekä monialainen yhteistyö. Myös lapsiryhmän kasvatus ja opetus sekä lasten havainnointi ja tuen tarpeen arviointi koettiin tärkeäksi. Avovastauksissa korostuivat lasten tunne- ja vuorovaikutustaidot sekä sosiaalipedagoginen työote.   </a:t>
            </a:r>
          </a:p>
          <a:p>
            <a:r>
              <a:rPr lang="fi-FI">
                <a:latin typeface="Calibri Light"/>
                <a:ea typeface="Calibri Light"/>
                <a:cs typeface="Calibri Light"/>
              </a:rPr>
              <a:t>Varhaiskasvatuksen sosionomina työskentelevistä  52 %  koki että he voivat työskennellä  tehtäväkuvansa mukaisesti. Merkittävä muutos sillä edellisessä kyselyssä 71 % koki etteivät voi työskennellä tehtäväkuvansa mukaisesti. </a:t>
            </a:r>
          </a:p>
          <a:p>
            <a:r>
              <a:rPr lang="fi-FI"/>
              <a:t>Avovastauksissa syyksi kerrottiin mm tehtäväkuvan ja työnjaon selkiintymättömyys, ryhmän ulkopuolisen ajan puute ja se ettei ryhmän varhaiskasvatuksen opettaja anna vastuuta mm monialaisesta työstä </a:t>
            </a:r>
          </a:p>
        </p:txBody>
      </p:sp>
    </p:spTree>
    <p:extLst>
      <p:ext uri="{BB962C8B-B14F-4D97-AF65-F5344CB8AC3E}">
        <p14:creationId xmlns:p14="http://schemas.microsoft.com/office/powerpoint/2010/main" val="269717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CAEA6D-009F-D9A6-0592-A837B845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Varhaiskasvatuksen sosionomin tehtävänkuva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D22CEE-D63B-915E-F0EA-473347406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97" y="2444517"/>
            <a:ext cx="6016556" cy="352608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i-FI">
                <a:latin typeface="Calibri Light"/>
                <a:ea typeface="Calibri Light"/>
                <a:cs typeface="Calibri Light"/>
              </a:rPr>
              <a:t>Vastaajista joiden työyhteisössä työskenteli varhaiskasvatuksen sosionomi koki 33% (20%) että varhaiskasvatuksen sosionomi  pystyi työskentelemään tehtäväkuvansa mukaisesti ja ei 22  % (17 %)  </a:t>
            </a:r>
          </a:p>
          <a:p>
            <a:r>
              <a:rPr lang="fi-FI"/>
              <a:t>Vastaajista  45 % (63 %) ei tiennyt pystyykö varhaiskasvatuksen sosionomi työskentelemään työnkuvansa mukaisesti – mistä kertoo?!</a:t>
            </a:r>
          </a:p>
          <a:p>
            <a:r>
              <a:rPr lang="fi-FI"/>
              <a:t>Perustelut ei-vastaukseen samanlaisia kuin varhaiskasvatuksen sosionomeilla, esiin tuotiin myös työn samankaltaisuus lastenhoitajan kanssa</a:t>
            </a:r>
          </a:p>
          <a:p>
            <a:endParaRPr lang="fi-FI"/>
          </a:p>
          <a:p>
            <a:r>
              <a:rPr lang="fi-FI"/>
              <a:t>Suluissa vuoden 2024 tulokset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666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92C674-2A1E-65D9-5886-EF5DC2C7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99" y="538843"/>
            <a:ext cx="6016554" cy="1534886"/>
          </a:xfrm>
        </p:spPr>
        <p:txBody>
          <a:bodyPr>
            <a:normAutofit fontScale="90000"/>
          </a:bodyPr>
          <a:lstStyle/>
          <a:p>
            <a:r>
              <a:rPr lang="fi-FI"/>
              <a:t>Varhaiskasvatuksen sosionomin perehdytys &amp; yhteistyö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056D7C-060C-1ABD-EC52-2EFB932D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97" y="2073729"/>
            <a:ext cx="6483160" cy="3896870"/>
          </a:xfrm>
        </p:spPr>
        <p:txBody>
          <a:bodyPr>
            <a:normAutofit fontScale="92500"/>
          </a:bodyPr>
          <a:lstStyle/>
          <a:p>
            <a:r>
              <a:rPr lang="fi-FI"/>
              <a:t>Varhaiskasvatuksen sosionomeina työskentelevistä perehdytystä tehtäväänsä oli saanut riittävästi tai melko riittävästi 20 %, vähän tai melko vähän 50 % ja ei lainkaan 30 % </a:t>
            </a:r>
          </a:p>
          <a:p>
            <a:r>
              <a:rPr lang="fi-FI"/>
              <a:t>Varhaiskasvatuksen sosionomina työskentelevistä teki yhteistyötä  samalla työpaikalla / työnantajalla työskentelevien varhaiskasvatuksen sosionomien kanssa 52 %</a:t>
            </a:r>
          </a:p>
          <a:p>
            <a:r>
              <a:rPr lang="fi-FI"/>
              <a:t>Vastaajista, joiden työyhteisössä työskentelee varhaiskasvatuksen </a:t>
            </a:r>
            <a:r>
              <a:rPr lang="fi-FI" err="1"/>
              <a:t>sosiomomi</a:t>
            </a:r>
            <a:r>
              <a:rPr lang="fi-FI"/>
              <a:t> / sosionomeja perehdytystä / tietoa sosionomin tehtäväkuvasta oli saanut riittävästi / melko riittävästi 22 %, vähän tai melko vähän 43 % ja ei lainkaan 35 %</a:t>
            </a:r>
          </a:p>
        </p:txBody>
      </p:sp>
    </p:spTree>
    <p:extLst>
      <p:ext uri="{BB962C8B-B14F-4D97-AF65-F5344CB8AC3E}">
        <p14:creationId xmlns:p14="http://schemas.microsoft.com/office/powerpoint/2010/main" val="194854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alentia">
      <a:dk1>
        <a:srgbClr val="000000"/>
      </a:dk1>
      <a:lt1>
        <a:srgbClr val="FFFFFF"/>
      </a:lt1>
      <a:dk2>
        <a:srgbClr val="31B5B9"/>
      </a:dk2>
      <a:lt2>
        <a:srgbClr val="EEECE1"/>
      </a:lt2>
      <a:accent1>
        <a:srgbClr val="885994"/>
      </a:accent1>
      <a:accent2>
        <a:srgbClr val="D21C5A"/>
      </a:accent2>
      <a:accent3>
        <a:srgbClr val="ABB529"/>
      </a:accent3>
      <a:accent4>
        <a:srgbClr val="F3B826"/>
      </a:accent4>
      <a:accent5>
        <a:srgbClr val="B5B5B4"/>
      </a:accent5>
      <a:accent6>
        <a:srgbClr val="898A89"/>
      </a:accent6>
      <a:hlink>
        <a:srgbClr val="D21C5A"/>
      </a:hlink>
      <a:folHlink>
        <a:srgbClr val="8959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entia_esityspohja" id="{196C60D3-1C78-A141-A4FE-E71D033C96BB}" vid="{53589266-F25E-604C-92C0-E2BB9D7C1D2C}"/>
    </a:ext>
  </a:extLst>
</a:theme>
</file>

<file path=ppt/theme/theme2.xml><?xml version="1.0" encoding="utf-8"?>
<a:theme xmlns:a="http://schemas.openxmlformats.org/drawingml/2006/main" name="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4401b2-bd1b-4f40-9dea-05ff388209fc">
      <Terms xmlns="http://schemas.microsoft.com/office/infopath/2007/PartnerControls"/>
    </lcf76f155ced4ddcb4097134ff3c332f>
    <TaxCatchAll xmlns="623a751e-748c-45a1-a215-b0bcb67f4e4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491899FEE6944B8CBC7663AA3A5154" ma:contentTypeVersion="18" ma:contentTypeDescription="Luo uusi asiakirja." ma:contentTypeScope="" ma:versionID="f832ad31dd8856fcd0080d5288634b0c">
  <xsd:schema xmlns:xsd="http://www.w3.org/2001/XMLSchema" xmlns:xs="http://www.w3.org/2001/XMLSchema" xmlns:p="http://schemas.microsoft.com/office/2006/metadata/properties" xmlns:ns2="e24401b2-bd1b-4f40-9dea-05ff388209fc" xmlns:ns3="623a751e-748c-45a1-a215-b0bcb67f4e4f" targetNamespace="http://schemas.microsoft.com/office/2006/metadata/properties" ma:root="true" ma:fieldsID="230ce4ffa2fb7956df998f3893aac535" ns2:_="" ns3:_="">
    <xsd:import namespace="e24401b2-bd1b-4f40-9dea-05ff388209fc"/>
    <xsd:import namespace="623a751e-748c-45a1-a215-b0bcb67f4e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401b2-bd1b-4f40-9dea-05ff388209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446e63-7b4b-40d5-97c0-5289182007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a751e-748c-45a1-a215-b0bcb67f4e4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1aa6ce-429d-41f4-85c6-36623ecb288f}" ma:internalName="TaxCatchAll" ma:showField="CatchAllData" ma:web="623a751e-748c-45a1-a215-b0bcb67f4e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EE1C8F-15C4-40FC-BA7C-E8D5EDC12E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0C8690-DF6F-4AC6-9108-438E10C0461B}">
  <ds:schemaRefs>
    <ds:schemaRef ds:uri="623a751e-748c-45a1-a215-b0bcb67f4e4f"/>
    <ds:schemaRef ds:uri="e24401b2-bd1b-4f40-9dea-05ff388209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D03F62-A5F6-4858-AEF5-02BF96DD01FC}">
  <ds:schemaRefs>
    <ds:schemaRef ds:uri="623a751e-748c-45a1-a215-b0bcb67f4e4f"/>
    <ds:schemaRef ds:uri="e24401b2-bd1b-4f40-9dea-05ff388209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351</Words>
  <Application>Microsoft Office PowerPoint</Application>
  <PresentationFormat>Laajakuva</PresentationFormat>
  <Paragraphs>31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6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Office-teema</vt:lpstr>
      <vt:lpstr>4_Mukautettu suunnittelumalli</vt:lpstr>
      <vt:lpstr>3_Mukautettu suunnittelumalli</vt:lpstr>
      <vt:lpstr>2_Mukautettu suunnittelumalli</vt:lpstr>
      <vt:lpstr>1_Mukautettu suunnittelumalli</vt:lpstr>
      <vt:lpstr>Mukautettu suunnittelumalli</vt:lpstr>
      <vt:lpstr>Varhaiskasvatuksen sosionomin tehtävät, palkkaus ja ryhmän ulkopuolinen aika</vt:lpstr>
      <vt:lpstr>Kysely varhaiskasvatuksen sosionomin tehtäväkuvasta, palkkauksesta ja ryhmän ulkopuolisesta ajasta vastaajia 378</vt:lpstr>
      <vt:lpstr>Varhaiskasvatuksen sosionomien palkkaus ja tehtäväkuvan laadinta</vt:lpstr>
      <vt:lpstr>Varhaiskasvatuksen sosionomin tehtäväkuvan selkeys </vt:lpstr>
      <vt:lpstr>Varhaiskasvatuksen sosionomin tehtäväkuvan  ero varhaiskasvatuksen opettajaan</vt:lpstr>
      <vt:lpstr>Varhaiskasvatuksen sosionomin tehtäväkuvan  ero varhaiskasvatuksen lastenhoitajaan</vt:lpstr>
      <vt:lpstr>Varhaiskasvatuksen sosionomin tehtävänkuva </vt:lpstr>
      <vt:lpstr>Varhaiskasvatuksen sosionomin tehtävänkuva </vt:lpstr>
      <vt:lpstr>Varhaiskasvatuksen sosionomin perehdytys &amp; yhteistyö</vt:lpstr>
      <vt:lpstr>Varhaiskasvatuksen sosionomin palkkaus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Pia Myllymäki</dc:creator>
  <cp:lastModifiedBy>Ilkka Salmela</cp:lastModifiedBy>
  <cp:revision>2</cp:revision>
  <dcterms:created xsi:type="dcterms:W3CDTF">2020-02-18T06:38:23Z</dcterms:created>
  <dcterms:modified xsi:type="dcterms:W3CDTF">2026-01-27T14:16:26Z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0x010100E8491899FEE6944B8CBC7663AA3A5154</vt:lpwstr>
  </property>
  <property fmtid="{D5CDD505-2E9C-101B-9397-08002B2CF9AE}" pid="3" name="MediaServiceImageTags">
    <vt:lpwstr/>
  </property>
</Properties>
</file>