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840" r:id="rId5"/>
    <p:sldId id="4384" r:id="rId6"/>
    <p:sldId id="4387" r:id="rId7"/>
    <p:sldId id="4380" r:id="rId8"/>
    <p:sldId id="4385" r:id="rId9"/>
    <p:sldId id="4388" r:id="rId10"/>
    <p:sldId id="4377" r:id="rId11"/>
    <p:sldId id="4184" r:id="rId12"/>
    <p:sldId id="4389" r:id="rId13"/>
    <p:sldId id="4381" r:id="rId14"/>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10612-CBCB-8BCC-2822-8FF38E46B0AC}" name="Susanna Lehti" initials="SL" userId="S::susanna.lehti@lehtijakumppanit.fi::53c6d668-ff79-48b0-b284-726039ff59f9" providerId="AD"/>
  <p188:author id="{F352ECC0-891C-5600-D5B2-3F41950D833A}" name="Amanda Lindström" initials="AL" userId="S::amanda.lindstrom@lehtijakumppanit.fi::c1c76f71-5cca-472e-a415-cfc407ac9437" providerId="AD"/>
  <p188:author id="{363FDAD3-2D90-1164-093C-3B8734105591}" name="Kaisa Kauppila" initials="KK" userId="S::kaisa.kauppila@lehtijakumppanit.fi::ca233cb8-5359-47b8-a146-18319ba1c3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7FBF"/>
    <a:srgbClr val="20286D"/>
    <a:srgbClr val="6F9ED4"/>
    <a:srgbClr val="AFB6DF"/>
    <a:srgbClr val="AFAED6"/>
    <a:srgbClr val="DA8EAB"/>
    <a:srgbClr val="EBC4D4"/>
    <a:srgbClr val="9B99CC"/>
    <a:srgbClr val="253081"/>
    <a:srgbClr val="9A9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Tumma tyyli 1 - Korostu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umma tyyli 2 - Korostus 5/Korostu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3462" autoAdjust="0"/>
  </p:normalViewPr>
  <p:slideViewPr>
    <p:cSldViewPr snapToGrid="0" showGuides="1">
      <p:cViewPr varScale="1">
        <p:scale>
          <a:sx n="111" d="100"/>
          <a:sy n="111" d="100"/>
        </p:scale>
        <p:origin x="366"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20DBC-A61C-48CE-AEF9-FE59F2951A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2585E57-6D00-48E5-A09F-635E3AE2E32C}">
      <dgm:prSet custT="1"/>
      <dgm:spPr/>
      <dgm:t>
        <a:bodyPr/>
        <a:lstStyle/>
        <a:p>
          <a:pPr>
            <a:lnSpc>
              <a:spcPct val="100000"/>
            </a:lnSpc>
          </a:pPr>
          <a:r>
            <a:rPr lang="fi-FI" sz="1400" b="1" i="0" baseline="0" dirty="0">
              <a:latin typeface="Arial Nova" panose="020B0504020202020204" pitchFamily="34" charset="0"/>
            </a:rPr>
            <a:t>Uutena työntekijänä </a:t>
          </a:r>
          <a:r>
            <a:rPr lang="fi-FI" sz="1400" b="0" i="0" baseline="0" dirty="0">
              <a:latin typeface="Arial Nova" panose="020B0504020202020204" pitchFamily="34" charset="0"/>
            </a:rPr>
            <a:t>otat kurssilla haltuun</a:t>
          </a:r>
          <a:r>
            <a:rPr lang="fi-FI" sz="1400" b="0" i="0" dirty="0">
              <a:solidFill>
                <a:schemeClr val="tx1"/>
              </a:solidFill>
              <a:effectLst/>
              <a:latin typeface="Arial Nova" panose="020B0504020202020204" pitchFamily="34" charset="0"/>
            </a:rPr>
            <a:t> lastensuojelun avohuollon toimintaa ohjaavan lainsäädännön kokonaisuuden. V</a:t>
          </a:r>
          <a:r>
            <a:rPr lang="fi-FI" sz="1400" b="0" i="0" baseline="0" dirty="0">
              <a:latin typeface="Arial Nova" panose="020B0504020202020204" pitchFamily="34" charset="0"/>
            </a:rPr>
            <a:t>ahvistat valmiuttasi </a:t>
          </a:r>
          <a:r>
            <a:rPr lang="fi-FI" sz="1400" b="0" i="0" dirty="0">
              <a:solidFill>
                <a:schemeClr val="tx1"/>
              </a:solidFill>
              <a:effectLst/>
              <a:latin typeface="Arial Nova" panose="020B0504020202020204" pitchFamily="34" charset="0"/>
            </a:rPr>
            <a:t>soveltaa</a:t>
          </a:r>
          <a:r>
            <a:rPr lang="fi-FI" sz="1400" b="1" i="0" dirty="0">
              <a:solidFill>
                <a:schemeClr val="tx1"/>
              </a:solidFill>
              <a:effectLst/>
              <a:latin typeface="Arial Nova" panose="020B0504020202020204" pitchFamily="34" charset="0"/>
            </a:rPr>
            <a:t> </a:t>
          </a:r>
          <a:r>
            <a:rPr lang="fi-FI" sz="1400" b="0" i="0" dirty="0">
              <a:solidFill>
                <a:schemeClr val="tx1"/>
              </a:solidFill>
              <a:effectLst/>
              <a:latin typeface="Arial Nova" panose="020B0504020202020204" pitchFamily="34" charset="0"/>
            </a:rPr>
            <a:t>lastensuojelulain sääntelyä ja muita lakeja lapsen edun mukaisesti käytännön työssä.</a:t>
          </a:r>
          <a:endParaRPr lang="en-US" sz="1400" b="0" dirty="0">
            <a:latin typeface="Arial Nova" panose="020B0504020202020204" pitchFamily="34" charset="0"/>
          </a:endParaRPr>
        </a:p>
      </dgm:t>
    </dgm:pt>
    <dgm:pt modelId="{32FC19AE-FDE4-4AFF-B0F9-5FF276773184}" type="parTrans" cxnId="{4427FFCC-0967-47CB-99DD-AAAD9BA38FC1}">
      <dgm:prSet/>
      <dgm:spPr/>
      <dgm:t>
        <a:bodyPr/>
        <a:lstStyle/>
        <a:p>
          <a:endParaRPr lang="en-US" sz="1400">
            <a:latin typeface="Arial Nova" panose="020B0504020202020204" pitchFamily="34" charset="0"/>
          </a:endParaRPr>
        </a:p>
      </dgm:t>
    </dgm:pt>
    <dgm:pt modelId="{775B3A95-D1CC-4FE6-9ADF-82BD2F59821A}" type="sibTrans" cxnId="{4427FFCC-0967-47CB-99DD-AAAD9BA38FC1}">
      <dgm:prSet/>
      <dgm:spPr/>
      <dgm:t>
        <a:bodyPr/>
        <a:lstStyle/>
        <a:p>
          <a:endParaRPr lang="en-US" sz="1400">
            <a:latin typeface="Arial Nova" panose="020B0504020202020204" pitchFamily="34" charset="0"/>
          </a:endParaRPr>
        </a:p>
      </dgm:t>
    </dgm:pt>
    <dgm:pt modelId="{9E323A89-0DB1-47F7-A8F2-DEC8D46CA7EA}">
      <dgm:prSet custT="1"/>
      <dgm:spPr>
        <a:solidFill>
          <a:schemeClr val="accent5">
            <a:lumMod val="40000"/>
            <a:lumOff val="60000"/>
            <a:alpha val="40000"/>
          </a:schemeClr>
        </a:solidFill>
      </dgm:spPr>
      <dgm:t>
        <a:bodyPr/>
        <a:lstStyle/>
        <a:p>
          <a:pPr>
            <a:lnSpc>
              <a:spcPct val="100000"/>
            </a:lnSpc>
          </a:pPr>
          <a:r>
            <a:rPr lang="fi-FI" sz="1400" b="1" i="0" baseline="0" dirty="0">
              <a:latin typeface="Arial Nova" panose="020B0504020202020204" pitchFamily="34" charset="0"/>
            </a:rPr>
            <a:t>Kokeneena ammattilaisena </a:t>
          </a:r>
          <a:r>
            <a:rPr lang="fi-FI" sz="1400" b="0" i="0" baseline="0" dirty="0">
              <a:latin typeface="Arial Nova" panose="020B0504020202020204" pitchFamily="34" charset="0"/>
            </a:rPr>
            <a:t>syvennät, laajennat ja päivität osaamistasi kurssilla. Varmistat, että osaamisesi pysyy ajan tasalla myös pitkän työuran jälkeen, ja saat varmuutta esimerkiksi esihenkilöasemaan siirtyessäsi.   </a:t>
          </a:r>
          <a:endParaRPr lang="en-US" sz="1400" dirty="0">
            <a:latin typeface="Arial Nova" panose="020B0504020202020204" pitchFamily="34" charset="0"/>
          </a:endParaRPr>
        </a:p>
      </dgm:t>
    </dgm:pt>
    <dgm:pt modelId="{0A853078-9427-4C35-BEBF-1EE6908D8835}" type="parTrans" cxnId="{C4E48A71-6116-4853-B2A6-C8C6B4489996}">
      <dgm:prSet/>
      <dgm:spPr/>
      <dgm:t>
        <a:bodyPr/>
        <a:lstStyle/>
        <a:p>
          <a:endParaRPr lang="fi-FI" sz="1400"/>
        </a:p>
      </dgm:t>
    </dgm:pt>
    <dgm:pt modelId="{06F6CBCC-4C66-40E0-9681-09586ADBB71F}" type="sibTrans" cxnId="{C4E48A71-6116-4853-B2A6-C8C6B4489996}">
      <dgm:prSet/>
      <dgm:spPr/>
      <dgm:t>
        <a:bodyPr/>
        <a:lstStyle/>
        <a:p>
          <a:endParaRPr lang="fi-FI" sz="1400"/>
        </a:p>
      </dgm:t>
    </dgm:pt>
    <dgm:pt modelId="{7EED32B4-F4EE-4441-8888-CEBE51BD0C19}">
      <dgm:prSet custT="1"/>
      <dgm:spPr/>
      <dgm:t>
        <a:bodyPr/>
        <a:lstStyle/>
        <a:p>
          <a:pPr>
            <a:lnSpc>
              <a:spcPct val="100000"/>
            </a:lnSpc>
          </a:pPr>
          <a:r>
            <a:rPr lang="fi-FI" sz="1400" b="1" i="0" kern="1200" dirty="0">
              <a:solidFill>
                <a:prstClr val="black"/>
              </a:solidFill>
              <a:effectLst/>
              <a:latin typeface="Arial Nova" panose="020B0504020202020204" pitchFamily="34" charset="0"/>
              <a:ea typeface="+mn-ea"/>
              <a:cs typeface="+mn-cs"/>
            </a:rPr>
            <a:t>Lastensuojelun avohuolto käytännössä -monimuotokurssi </a:t>
          </a:r>
          <a:r>
            <a:rPr lang="fi-FI" sz="1400" b="0" i="0" kern="1200" dirty="0">
              <a:solidFill>
                <a:prstClr val="black"/>
              </a:solidFill>
              <a:effectLst/>
              <a:latin typeface="Arial Nova" panose="020B0504020202020204" pitchFamily="34" charset="0"/>
              <a:ea typeface="+mn-ea"/>
              <a:cs typeface="+mn-cs"/>
            </a:rPr>
            <a:t>perehdyttää sinut lastensuojelulain sääntelyn soveltamiseen ja avohuollon toteuttamiseen käytännössä. Kurssi antaa sinulle valmiudet toteuttaa lapsen ja perheen tarpeet huomioivaa lastensuojelun avohuollon asiakastyötä. </a:t>
          </a:r>
          <a:endParaRPr lang="en-US" sz="1400" b="0" i="0" kern="1200" dirty="0">
            <a:solidFill>
              <a:prstClr val="black"/>
            </a:solidFill>
            <a:effectLst/>
            <a:latin typeface="Arial Nova" panose="020B0504020202020204" pitchFamily="34" charset="0"/>
            <a:ea typeface="+mn-ea"/>
            <a:cs typeface="+mn-cs"/>
          </a:endParaRPr>
        </a:p>
      </dgm:t>
    </dgm:pt>
    <dgm:pt modelId="{872E69B9-137E-4C09-96C7-8547C8C6C3D7}" type="parTrans" cxnId="{4B66C25F-4F80-4CC8-9D21-F9C8E6A7D434}">
      <dgm:prSet/>
      <dgm:spPr/>
      <dgm:t>
        <a:bodyPr/>
        <a:lstStyle/>
        <a:p>
          <a:endParaRPr lang="fi-FI"/>
        </a:p>
      </dgm:t>
    </dgm:pt>
    <dgm:pt modelId="{0B4CAEBC-1115-4A98-B5A0-E5484F8E758D}" type="sibTrans" cxnId="{4B66C25F-4F80-4CC8-9D21-F9C8E6A7D434}">
      <dgm:prSet/>
      <dgm:spPr/>
      <dgm:t>
        <a:bodyPr/>
        <a:lstStyle/>
        <a:p>
          <a:endParaRPr lang="fi-FI"/>
        </a:p>
      </dgm:t>
    </dgm:pt>
    <dgm:pt modelId="{75AC2126-CBE9-4C32-9302-99F80792969C}" type="pres">
      <dgm:prSet presAssocID="{4E820DBC-A61C-48CE-AEF9-FE59F2951A23}" presName="root" presStyleCnt="0">
        <dgm:presLayoutVars>
          <dgm:dir/>
          <dgm:resizeHandles val="exact"/>
        </dgm:presLayoutVars>
      </dgm:prSet>
      <dgm:spPr/>
    </dgm:pt>
    <dgm:pt modelId="{2F04F5B3-A38A-496B-88B6-87FDE5BAC7AB}" type="pres">
      <dgm:prSet presAssocID="{7EED32B4-F4EE-4441-8888-CEBE51BD0C19}" presName="compNode" presStyleCnt="0"/>
      <dgm:spPr/>
    </dgm:pt>
    <dgm:pt modelId="{0EE31A29-9C0F-4427-94A9-10625E28F3CF}" type="pres">
      <dgm:prSet presAssocID="{7EED32B4-F4EE-4441-8888-CEBE51BD0C19}" presName="bgRect" presStyleLbl="bgShp" presStyleIdx="0" presStyleCnt="3"/>
      <dgm:spPr/>
    </dgm:pt>
    <dgm:pt modelId="{06608130-48EB-4AD1-8AD3-CE8F4ED6797A}" type="pres">
      <dgm:prSet presAssocID="{7EED32B4-F4EE-4441-8888-CEBE51BD0C1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voin kirja ääriviiva"/>
        </a:ext>
      </dgm:extLst>
    </dgm:pt>
    <dgm:pt modelId="{B22AF2FB-C976-4EED-AFED-1BC3CEB176DD}" type="pres">
      <dgm:prSet presAssocID="{7EED32B4-F4EE-4441-8888-CEBE51BD0C19}" presName="spaceRect" presStyleCnt="0"/>
      <dgm:spPr/>
    </dgm:pt>
    <dgm:pt modelId="{6BA79BAA-9373-409A-99A3-C79BDF89FDDF}" type="pres">
      <dgm:prSet presAssocID="{7EED32B4-F4EE-4441-8888-CEBE51BD0C19}" presName="parTx" presStyleLbl="revTx" presStyleIdx="0" presStyleCnt="3">
        <dgm:presLayoutVars>
          <dgm:chMax val="0"/>
          <dgm:chPref val="0"/>
        </dgm:presLayoutVars>
      </dgm:prSet>
      <dgm:spPr/>
    </dgm:pt>
    <dgm:pt modelId="{12245381-FAC4-4726-87E5-38E1B875A91C}" type="pres">
      <dgm:prSet presAssocID="{0B4CAEBC-1115-4A98-B5A0-E5484F8E758D}" presName="sibTrans" presStyleCnt="0"/>
      <dgm:spPr/>
    </dgm:pt>
    <dgm:pt modelId="{69A4E552-2B92-44BF-BF8B-EF83A79E5D25}" type="pres">
      <dgm:prSet presAssocID="{92585E57-6D00-48E5-A09F-635E3AE2E32C}" presName="compNode" presStyleCnt="0"/>
      <dgm:spPr/>
    </dgm:pt>
    <dgm:pt modelId="{7152CDCA-BE4B-48AC-9499-2D47D550820B}" type="pres">
      <dgm:prSet presAssocID="{92585E57-6D00-48E5-A09F-635E3AE2E32C}" presName="bgRect" presStyleLbl="bgShp" presStyleIdx="1" presStyleCnt="3"/>
      <dgm:spPr>
        <a:solidFill>
          <a:schemeClr val="accent5">
            <a:lumMod val="20000"/>
            <a:lumOff val="80000"/>
          </a:schemeClr>
        </a:solidFill>
      </dgm:spPr>
    </dgm:pt>
    <dgm:pt modelId="{8F6B54B2-066F-4E5A-AC8A-E51097F7F032}" type="pres">
      <dgm:prSet presAssocID="{92585E57-6D00-48E5-A09F-635E3AE2E32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Valmistujaislakki ääriviiva"/>
        </a:ext>
      </dgm:extLst>
    </dgm:pt>
    <dgm:pt modelId="{A3EF9302-E629-440A-B064-83AD28A811EA}" type="pres">
      <dgm:prSet presAssocID="{92585E57-6D00-48E5-A09F-635E3AE2E32C}" presName="spaceRect" presStyleCnt="0"/>
      <dgm:spPr/>
    </dgm:pt>
    <dgm:pt modelId="{BE84169F-EE8E-4FA7-A4FB-996F1FDC1880}" type="pres">
      <dgm:prSet presAssocID="{92585E57-6D00-48E5-A09F-635E3AE2E32C}" presName="parTx" presStyleLbl="revTx" presStyleIdx="1" presStyleCnt="3">
        <dgm:presLayoutVars>
          <dgm:chMax val="0"/>
          <dgm:chPref val="0"/>
        </dgm:presLayoutVars>
      </dgm:prSet>
      <dgm:spPr/>
    </dgm:pt>
    <dgm:pt modelId="{D660D6F9-5715-4102-A483-73974CD7B26C}" type="pres">
      <dgm:prSet presAssocID="{775B3A95-D1CC-4FE6-9ADF-82BD2F59821A}" presName="sibTrans" presStyleCnt="0"/>
      <dgm:spPr/>
    </dgm:pt>
    <dgm:pt modelId="{704E5C77-3B06-4ACB-ADE8-1A882B0B3E5B}" type="pres">
      <dgm:prSet presAssocID="{9E323A89-0DB1-47F7-A8F2-DEC8D46CA7EA}" presName="compNode" presStyleCnt="0"/>
      <dgm:spPr/>
    </dgm:pt>
    <dgm:pt modelId="{05CF61EA-70FF-48B7-B870-51C283F43054}" type="pres">
      <dgm:prSet presAssocID="{9E323A89-0DB1-47F7-A8F2-DEC8D46CA7EA}" presName="bgRect" presStyleLbl="bgShp" presStyleIdx="2" presStyleCnt="3"/>
      <dgm:spPr>
        <a:solidFill>
          <a:schemeClr val="accent5">
            <a:lumMod val="40000"/>
            <a:lumOff val="60000"/>
          </a:schemeClr>
        </a:solidFill>
      </dgm:spPr>
    </dgm:pt>
    <dgm:pt modelId="{E7340733-17A6-4317-B672-28D4B6350EC5}" type="pres">
      <dgm:prSet presAssocID="{9E323A89-0DB1-47F7-A8F2-DEC8D46CA7E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ankarinainen ääriviiva"/>
        </a:ext>
      </dgm:extLst>
    </dgm:pt>
    <dgm:pt modelId="{631D7A3A-7333-4C5A-B170-A416EAF144DF}" type="pres">
      <dgm:prSet presAssocID="{9E323A89-0DB1-47F7-A8F2-DEC8D46CA7EA}" presName="spaceRect" presStyleCnt="0"/>
      <dgm:spPr/>
    </dgm:pt>
    <dgm:pt modelId="{18161B84-AFF2-4A36-855E-871279CE60F8}" type="pres">
      <dgm:prSet presAssocID="{9E323A89-0DB1-47F7-A8F2-DEC8D46CA7EA}" presName="parTx" presStyleLbl="revTx" presStyleIdx="2" presStyleCnt="3">
        <dgm:presLayoutVars>
          <dgm:chMax val="0"/>
          <dgm:chPref val="0"/>
        </dgm:presLayoutVars>
      </dgm:prSet>
      <dgm:spPr/>
    </dgm:pt>
  </dgm:ptLst>
  <dgm:cxnLst>
    <dgm:cxn modelId="{7B830B0A-F772-4FEF-A948-34E4DB0515F0}" type="presOf" srcId="{7EED32B4-F4EE-4441-8888-CEBE51BD0C19}" destId="{6BA79BAA-9373-409A-99A3-C79BDF89FDDF}" srcOrd="0" destOrd="0" presId="urn:microsoft.com/office/officeart/2018/2/layout/IconVerticalSolidList"/>
    <dgm:cxn modelId="{DEAEC018-45B0-42D5-8826-FC4E6D1E574E}" type="presOf" srcId="{4E820DBC-A61C-48CE-AEF9-FE59F2951A23}" destId="{75AC2126-CBE9-4C32-9302-99F80792969C}" srcOrd="0" destOrd="0" presId="urn:microsoft.com/office/officeart/2018/2/layout/IconVerticalSolidList"/>
    <dgm:cxn modelId="{372F8332-DC98-4300-BCE9-CE3E6304BFC2}" type="presOf" srcId="{92585E57-6D00-48E5-A09F-635E3AE2E32C}" destId="{BE84169F-EE8E-4FA7-A4FB-996F1FDC1880}" srcOrd="0" destOrd="0" presId="urn:microsoft.com/office/officeart/2018/2/layout/IconVerticalSolidList"/>
    <dgm:cxn modelId="{4B66C25F-4F80-4CC8-9D21-F9C8E6A7D434}" srcId="{4E820DBC-A61C-48CE-AEF9-FE59F2951A23}" destId="{7EED32B4-F4EE-4441-8888-CEBE51BD0C19}" srcOrd="0" destOrd="0" parTransId="{872E69B9-137E-4C09-96C7-8547C8C6C3D7}" sibTransId="{0B4CAEBC-1115-4A98-B5A0-E5484F8E758D}"/>
    <dgm:cxn modelId="{1778C96B-5905-401F-BC07-B935C201BCB0}" type="presOf" srcId="{9E323A89-0DB1-47F7-A8F2-DEC8D46CA7EA}" destId="{18161B84-AFF2-4A36-855E-871279CE60F8}" srcOrd="0" destOrd="0" presId="urn:microsoft.com/office/officeart/2018/2/layout/IconVerticalSolidList"/>
    <dgm:cxn modelId="{C4E48A71-6116-4853-B2A6-C8C6B4489996}" srcId="{4E820DBC-A61C-48CE-AEF9-FE59F2951A23}" destId="{9E323A89-0DB1-47F7-A8F2-DEC8D46CA7EA}" srcOrd="2" destOrd="0" parTransId="{0A853078-9427-4C35-BEBF-1EE6908D8835}" sibTransId="{06F6CBCC-4C66-40E0-9681-09586ADBB71F}"/>
    <dgm:cxn modelId="{4427FFCC-0967-47CB-99DD-AAAD9BA38FC1}" srcId="{4E820DBC-A61C-48CE-AEF9-FE59F2951A23}" destId="{92585E57-6D00-48E5-A09F-635E3AE2E32C}" srcOrd="1" destOrd="0" parTransId="{32FC19AE-FDE4-4AFF-B0F9-5FF276773184}" sibTransId="{775B3A95-D1CC-4FE6-9ADF-82BD2F59821A}"/>
    <dgm:cxn modelId="{BF21474D-C408-4044-9FF2-0064E25CD0BE}" type="presParOf" srcId="{75AC2126-CBE9-4C32-9302-99F80792969C}" destId="{2F04F5B3-A38A-496B-88B6-87FDE5BAC7AB}" srcOrd="0" destOrd="0" presId="urn:microsoft.com/office/officeart/2018/2/layout/IconVerticalSolidList"/>
    <dgm:cxn modelId="{0338A737-9080-4E3B-AFD9-05B7B0E9D1A3}" type="presParOf" srcId="{2F04F5B3-A38A-496B-88B6-87FDE5BAC7AB}" destId="{0EE31A29-9C0F-4427-94A9-10625E28F3CF}" srcOrd="0" destOrd="0" presId="urn:microsoft.com/office/officeart/2018/2/layout/IconVerticalSolidList"/>
    <dgm:cxn modelId="{9EC0F19B-0ED0-406F-B45B-4B03519F08AF}" type="presParOf" srcId="{2F04F5B3-A38A-496B-88B6-87FDE5BAC7AB}" destId="{06608130-48EB-4AD1-8AD3-CE8F4ED6797A}" srcOrd="1" destOrd="0" presId="urn:microsoft.com/office/officeart/2018/2/layout/IconVerticalSolidList"/>
    <dgm:cxn modelId="{89FDB7B2-A285-459C-99AC-A6F5F7796581}" type="presParOf" srcId="{2F04F5B3-A38A-496B-88B6-87FDE5BAC7AB}" destId="{B22AF2FB-C976-4EED-AFED-1BC3CEB176DD}" srcOrd="2" destOrd="0" presId="urn:microsoft.com/office/officeart/2018/2/layout/IconVerticalSolidList"/>
    <dgm:cxn modelId="{FECC98CF-181F-457D-808B-5C95CE7C75A7}" type="presParOf" srcId="{2F04F5B3-A38A-496B-88B6-87FDE5BAC7AB}" destId="{6BA79BAA-9373-409A-99A3-C79BDF89FDDF}" srcOrd="3" destOrd="0" presId="urn:microsoft.com/office/officeart/2018/2/layout/IconVerticalSolidList"/>
    <dgm:cxn modelId="{78AB1A59-080A-4630-923D-28AA547AB62A}" type="presParOf" srcId="{75AC2126-CBE9-4C32-9302-99F80792969C}" destId="{12245381-FAC4-4726-87E5-38E1B875A91C}" srcOrd="1" destOrd="0" presId="urn:microsoft.com/office/officeart/2018/2/layout/IconVerticalSolidList"/>
    <dgm:cxn modelId="{AF707965-FC9A-47F5-AE91-5B5ACE123B40}" type="presParOf" srcId="{75AC2126-CBE9-4C32-9302-99F80792969C}" destId="{69A4E552-2B92-44BF-BF8B-EF83A79E5D25}" srcOrd="2" destOrd="0" presId="urn:microsoft.com/office/officeart/2018/2/layout/IconVerticalSolidList"/>
    <dgm:cxn modelId="{11B6C96F-116A-4543-B17C-4BA76248BBD7}" type="presParOf" srcId="{69A4E552-2B92-44BF-BF8B-EF83A79E5D25}" destId="{7152CDCA-BE4B-48AC-9499-2D47D550820B}" srcOrd="0" destOrd="0" presId="urn:microsoft.com/office/officeart/2018/2/layout/IconVerticalSolidList"/>
    <dgm:cxn modelId="{471E86D5-FBBA-44A8-AFCA-4871550E28A7}" type="presParOf" srcId="{69A4E552-2B92-44BF-BF8B-EF83A79E5D25}" destId="{8F6B54B2-066F-4E5A-AC8A-E51097F7F032}" srcOrd="1" destOrd="0" presId="urn:microsoft.com/office/officeart/2018/2/layout/IconVerticalSolidList"/>
    <dgm:cxn modelId="{60931A1B-A337-4939-8E6D-92E2FD9D7DCC}" type="presParOf" srcId="{69A4E552-2B92-44BF-BF8B-EF83A79E5D25}" destId="{A3EF9302-E629-440A-B064-83AD28A811EA}" srcOrd="2" destOrd="0" presId="urn:microsoft.com/office/officeart/2018/2/layout/IconVerticalSolidList"/>
    <dgm:cxn modelId="{6082DD39-48F1-4BC2-8CDA-B72C578D4A0E}" type="presParOf" srcId="{69A4E552-2B92-44BF-BF8B-EF83A79E5D25}" destId="{BE84169F-EE8E-4FA7-A4FB-996F1FDC1880}" srcOrd="3" destOrd="0" presId="urn:microsoft.com/office/officeart/2018/2/layout/IconVerticalSolidList"/>
    <dgm:cxn modelId="{A69B4627-3133-4A99-A770-CA98A0FA45D8}" type="presParOf" srcId="{75AC2126-CBE9-4C32-9302-99F80792969C}" destId="{D660D6F9-5715-4102-A483-73974CD7B26C}" srcOrd="3" destOrd="0" presId="urn:microsoft.com/office/officeart/2018/2/layout/IconVerticalSolidList"/>
    <dgm:cxn modelId="{407FFC22-DD82-441E-ADEA-F12309AFD6FA}" type="presParOf" srcId="{75AC2126-CBE9-4C32-9302-99F80792969C}" destId="{704E5C77-3B06-4ACB-ADE8-1A882B0B3E5B}" srcOrd="4" destOrd="0" presId="urn:microsoft.com/office/officeart/2018/2/layout/IconVerticalSolidList"/>
    <dgm:cxn modelId="{6103FEBE-ABAE-432D-B0BA-B36C5E1EA757}" type="presParOf" srcId="{704E5C77-3B06-4ACB-ADE8-1A882B0B3E5B}" destId="{05CF61EA-70FF-48B7-B870-51C283F43054}" srcOrd="0" destOrd="0" presId="urn:microsoft.com/office/officeart/2018/2/layout/IconVerticalSolidList"/>
    <dgm:cxn modelId="{F03A196E-0982-464A-B583-9C7AEAC4E271}" type="presParOf" srcId="{704E5C77-3B06-4ACB-ADE8-1A882B0B3E5B}" destId="{E7340733-17A6-4317-B672-28D4B6350EC5}" srcOrd="1" destOrd="0" presId="urn:microsoft.com/office/officeart/2018/2/layout/IconVerticalSolidList"/>
    <dgm:cxn modelId="{B40F282C-6E65-4271-B8BC-4A7ADA013FEF}" type="presParOf" srcId="{704E5C77-3B06-4ACB-ADE8-1A882B0B3E5B}" destId="{631D7A3A-7333-4C5A-B170-A416EAF144DF}" srcOrd="2" destOrd="0" presId="urn:microsoft.com/office/officeart/2018/2/layout/IconVerticalSolidList"/>
    <dgm:cxn modelId="{0F587038-6562-43E6-88DB-A7F7DDC05DBC}" type="presParOf" srcId="{704E5C77-3B06-4ACB-ADE8-1A882B0B3E5B}" destId="{18161B84-AFF2-4A36-855E-871279CE60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20DBC-A61C-48CE-AEF9-FE59F2951A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2585E57-6D00-48E5-A09F-635E3AE2E32C}">
      <dgm:prSet custT="1"/>
      <dgm:spPr/>
      <dgm:t>
        <a:bodyPr/>
        <a:lstStyle/>
        <a:p>
          <a:pPr>
            <a:lnSpc>
              <a:spcPct val="100000"/>
            </a:lnSpc>
          </a:pPr>
          <a:r>
            <a:rPr lang="fi-FI" sz="1400" b="0" i="0" kern="1200" baseline="0" dirty="0">
              <a:solidFill>
                <a:prstClr val="black">
                  <a:hueOff val="0"/>
                  <a:satOff val="0"/>
                  <a:lumOff val="0"/>
                  <a:alphaOff val="0"/>
                </a:prstClr>
              </a:solidFill>
              <a:latin typeface="Arial Nova" panose="020B0504020202020204" pitchFamily="34" charset="0"/>
              <a:ea typeface="+mn-ea"/>
              <a:cs typeface="+mn-cs"/>
            </a:rPr>
            <a:t>Kurssi on suunnattu erityisesti sinulle, jos olet </a:t>
          </a:r>
          <a:r>
            <a:rPr lang="fi-FI" sz="1400" b="1" i="0" kern="1200" baseline="0" dirty="0">
              <a:solidFill>
                <a:prstClr val="black">
                  <a:hueOff val="0"/>
                  <a:satOff val="0"/>
                  <a:lumOff val="0"/>
                  <a:alphaOff val="0"/>
                </a:prstClr>
              </a:solidFill>
              <a:latin typeface="Arial Nova" panose="020B0504020202020204" pitchFamily="34" charset="0"/>
              <a:ea typeface="+mn-ea"/>
              <a:cs typeface="+mn-cs"/>
            </a:rPr>
            <a:t>lastensuojelun sosiaalityöntekijä tai muu lastensuojelun ammattilainen</a:t>
          </a:r>
          <a:r>
            <a:rPr lang="fi-FI" sz="1400" b="0" i="0" kern="1200" baseline="0" dirty="0">
              <a:solidFill>
                <a:prstClr val="black">
                  <a:hueOff val="0"/>
                  <a:satOff val="0"/>
                  <a:lumOff val="0"/>
                  <a:alphaOff val="0"/>
                </a:prstClr>
              </a:solidFill>
              <a:latin typeface="Arial Nova" panose="020B0504020202020204" pitchFamily="34" charset="0"/>
              <a:ea typeface="+mn-ea"/>
              <a:cs typeface="+mn-cs"/>
            </a:rPr>
            <a:t>. Se sopii erinomaisesti myös sinulle, jos työskentelet </a:t>
          </a:r>
          <a:r>
            <a:rPr lang="fi-FI" sz="1400" b="1" i="0" kern="1200" baseline="0" dirty="0">
              <a:solidFill>
                <a:prstClr val="black">
                  <a:hueOff val="0"/>
                  <a:satOff val="0"/>
                  <a:lumOff val="0"/>
                  <a:alphaOff val="0"/>
                </a:prstClr>
              </a:solidFill>
              <a:latin typeface="Arial Nova" panose="020B0504020202020204" pitchFamily="34" charset="0"/>
              <a:ea typeface="+mn-ea"/>
              <a:cs typeface="+mn-cs"/>
            </a:rPr>
            <a:t>lastensuojeluyksikössä tai yksityisellä sektorilla </a:t>
          </a:r>
          <a:r>
            <a:rPr lang="fi-FI" sz="1400" b="0" i="0" kern="1200" baseline="0" dirty="0">
              <a:solidFill>
                <a:prstClr val="black">
                  <a:hueOff val="0"/>
                  <a:satOff val="0"/>
                  <a:lumOff val="0"/>
                  <a:alphaOff val="0"/>
                </a:prstClr>
              </a:solidFill>
              <a:latin typeface="Arial Nova" panose="020B0504020202020204" pitchFamily="34" charset="0"/>
              <a:ea typeface="+mn-ea"/>
              <a:cs typeface="+mn-cs"/>
            </a:rPr>
            <a:t>ja tarvitset tietoa avohuollon toiminnasta ja toimintaperiaatteista.</a:t>
          </a:r>
          <a:endParaRPr lang="en-US" sz="1400" b="0" i="0" kern="1200" baseline="0" dirty="0">
            <a:solidFill>
              <a:prstClr val="black">
                <a:hueOff val="0"/>
                <a:satOff val="0"/>
                <a:lumOff val="0"/>
                <a:alphaOff val="0"/>
              </a:prstClr>
            </a:solidFill>
            <a:latin typeface="Arial Nova" panose="020B0504020202020204" pitchFamily="34" charset="0"/>
            <a:ea typeface="+mn-ea"/>
            <a:cs typeface="+mn-cs"/>
          </a:endParaRPr>
        </a:p>
      </dgm:t>
    </dgm:pt>
    <dgm:pt modelId="{32FC19AE-FDE4-4AFF-B0F9-5FF276773184}" type="parTrans" cxnId="{4427FFCC-0967-47CB-99DD-AAAD9BA38FC1}">
      <dgm:prSet/>
      <dgm:spPr/>
      <dgm:t>
        <a:bodyPr/>
        <a:lstStyle/>
        <a:p>
          <a:endParaRPr lang="en-US" sz="1400">
            <a:latin typeface="Arial Nova" panose="020B0504020202020204" pitchFamily="34" charset="0"/>
          </a:endParaRPr>
        </a:p>
      </dgm:t>
    </dgm:pt>
    <dgm:pt modelId="{775B3A95-D1CC-4FE6-9ADF-82BD2F59821A}" type="sibTrans" cxnId="{4427FFCC-0967-47CB-99DD-AAAD9BA38FC1}">
      <dgm:prSet/>
      <dgm:spPr/>
      <dgm:t>
        <a:bodyPr/>
        <a:lstStyle/>
        <a:p>
          <a:endParaRPr lang="en-US" sz="1400">
            <a:latin typeface="Arial Nova" panose="020B0504020202020204" pitchFamily="34" charset="0"/>
          </a:endParaRPr>
        </a:p>
      </dgm:t>
    </dgm:pt>
    <dgm:pt modelId="{DBB01CFD-4EBD-4E19-BB88-F88A304BB591}">
      <dgm:prSet custT="1"/>
      <dgm:spPr/>
      <dgm:t>
        <a:bodyPr/>
        <a:lstStyle/>
        <a:p>
          <a:pPr>
            <a:lnSpc>
              <a:spcPct val="100000"/>
            </a:lnSpc>
          </a:pPr>
          <a:r>
            <a:rPr lang="fi-FI" sz="1400" b="0" i="0" baseline="0" dirty="0">
              <a:latin typeface="Arial Nova" panose="020B0504020202020204" pitchFamily="34" charset="0"/>
            </a:rPr>
            <a:t>Kurssi on lastensuojelun arjessa kouliintuneiden juristien laatima, mikä takaa sisällön </a:t>
          </a:r>
          <a:r>
            <a:rPr lang="fi-FI" sz="1400" b="1" i="0" baseline="0" dirty="0">
              <a:latin typeface="Arial Nova" panose="020B0504020202020204" pitchFamily="34" charset="0"/>
            </a:rPr>
            <a:t>käytännönläheisyyden ja ajankohtaisuuden</a:t>
          </a:r>
          <a:r>
            <a:rPr lang="fi-FI" sz="1400" b="0" i="0" baseline="0" dirty="0">
              <a:latin typeface="Arial Nova" panose="020B0504020202020204" pitchFamily="34" charset="0"/>
            </a:rPr>
            <a:t>. Juristien tuki ja ohjaus ovat käytettävissäsi koko kurssin ajan.</a:t>
          </a:r>
          <a:endParaRPr lang="en-US" sz="1400" b="0" dirty="0">
            <a:latin typeface="Arial Nova" panose="020B0504020202020204" pitchFamily="34" charset="0"/>
          </a:endParaRPr>
        </a:p>
      </dgm:t>
    </dgm:pt>
    <dgm:pt modelId="{E8AB91E1-D49A-4DEC-AB07-61B1F0170B52}" type="parTrans" cxnId="{26397530-458D-458B-B00B-48C495BCB4FF}">
      <dgm:prSet/>
      <dgm:spPr/>
      <dgm:t>
        <a:bodyPr/>
        <a:lstStyle/>
        <a:p>
          <a:endParaRPr lang="fi-FI"/>
        </a:p>
      </dgm:t>
    </dgm:pt>
    <dgm:pt modelId="{EE17D453-B32E-4B8B-990A-069E717A51C6}" type="sibTrans" cxnId="{26397530-458D-458B-B00B-48C495BCB4FF}">
      <dgm:prSet/>
      <dgm:spPr/>
      <dgm:t>
        <a:bodyPr/>
        <a:lstStyle/>
        <a:p>
          <a:endParaRPr lang="fi-FI"/>
        </a:p>
      </dgm:t>
    </dgm:pt>
    <dgm:pt modelId="{A24D0A48-DED3-4242-A71F-9213A33853BA}">
      <dgm:prSet custT="1"/>
      <dgm:spPr/>
      <dgm:t>
        <a:bodyPr/>
        <a:lstStyle/>
        <a:p>
          <a:pPr>
            <a:lnSpc>
              <a:spcPct val="100000"/>
            </a:lnSpc>
          </a:pPr>
          <a:r>
            <a:rPr lang="fi-FI" sz="1400" b="0" i="0" baseline="0" dirty="0">
              <a:latin typeface="Arial Nova" panose="020B0504020202020204" pitchFamily="34" charset="0"/>
            </a:rPr>
            <a:t>Voit suorittaa kurssin joustavasti </a:t>
          </a:r>
          <a:r>
            <a:rPr lang="fi-FI" sz="1400" b="1" i="0" baseline="0" dirty="0">
              <a:latin typeface="Arial Nova" panose="020B0504020202020204" pitchFamily="34" charset="0"/>
            </a:rPr>
            <a:t>omassa tahdissasi kurssialustalla</a:t>
          </a:r>
          <a:r>
            <a:rPr lang="fi-FI" sz="1400" b="0" i="0" baseline="0" dirty="0">
              <a:latin typeface="Arial Nova" panose="020B0504020202020204" pitchFamily="34" charset="0"/>
            </a:rPr>
            <a:t>.</a:t>
          </a:r>
        </a:p>
        <a:p>
          <a:pPr>
            <a:lnSpc>
              <a:spcPct val="100000"/>
            </a:lnSpc>
          </a:pPr>
          <a:r>
            <a:rPr lang="fi-FI" sz="1400" b="0" i="0" baseline="0" dirty="0">
              <a:latin typeface="Arial Nova" panose="020B0504020202020204" pitchFamily="34" charset="0"/>
            </a:rPr>
            <a:t>Kurssin suoritettuasi saat kirjallisen </a:t>
          </a:r>
          <a:r>
            <a:rPr lang="fi-FI" sz="1400" b="1" i="0" baseline="0" dirty="0">
              <a:latin typeface="Arial Nova" panose="020B0504020202020204" pitchFamily="34" charset="0"/>
            </a:rPr>
            <a:t>todistuksen</a:t>
          </a:r>
          <a:r>
            <a:rPr lang="fi-FI" sz="1400" b="0" i="0" baseline="0" dirty="0">
              <a:latin typeface="Arial Nova" panose="020B0504020202020204" pitchFamily="34" charset="0"/>
            </a:rPr>
            <a:t>. </a:t>
          </a:r>
          <a:endParaRPr lang="en-US" sz="1400" dirty="0">
            <a:latin typeface="Arial Nova" panose="020B0504020202020204" pitchFamily="34" charset="0"/>
          </a:endParaRPr>
        </a:p>
      </dgm:t>
    </dgm:pt>
    <dgm:pt modelId="{65CA4A73-5A55-4EE8-AB4C-7897BE83AFD4}" type="parTrans" cxnId="{562F7671-F0A9-4AB9-8A0A-3377F2DDFAE1}">
      <dgm:prSet/>
      <dgm:spPr/>
      <dgm:t>
        <a:bodyPr/>
        <a:lstStyle/>
        <a:p>
          <a:endParaRPr lang="fi-FI"/>
        </a:p>
      </dgm:t>
    </dgm:pt>
    <dgm:pt modelId="{FCD1E1E1-9C8A-46ED-81CE-AB24A6B097B3}" type="sibTrans" cxnId="{562F7671-F0A9-4AB9-8A0A-3377F2DDFAE1}">
      <dgm:prSet/>
      <dgm:spPr/>
      <dgm:t>
        <a:bodyPr/>
        <a:lstStyle/>
        <a:p>
          <a:endParaRPr lang="fi-FI"/>
        </a:p>
      </dgm:t>
    </dgm:pt>
    <dgm:pt modelId="{75AC2126-CBE9-4C32-9302-99F80792969C}" type="pres">
      <dgm:prSet presAssocID="{4E820DBC-A61C-48CE-AEF9-FE59F2951A23}" presName="root" presStyleCnt="0">
        <dgm:presLayoutVars>
          <dgm:dir/>
          <dgm:resizeHandles val="exact"/>
        </dgm:presLayoutVars>
      </dgm:prSet>
      <dgm:spPr/>
    </dgm:pt>
    <dgm:pt modelId="{69A4E552-2B92-44BF-BF8B-EF83A79E5D25}" type="pres">
      <dgm:prSet presAssocID="{92585E57-6D00-48E5-A09F-635E3AE2E32C}" presName="compNode" presStyleCnt="0"/>
      <dgm:spPr/>
    </dgm:pt>
    <dgm:pt modelId="{7152CDCA-BE4B-48AC-9499-2D47D550820B}" type="pres">
      <dgm:prSet presAssocID="{92585E57-6D00-48E5-A09F-635E3AE2E32C}" presName="bgRect" presStyleLbl="bgShp" presStyleIdx="0" presStyleCnt="3"/>
      <dgm:spPr>
        <a:solidFill>
          <a:schemeClr val="accent6">
            <a:lumMod val="40000"/>
            <a:lumOff val="60000"/>
          </a:schemeClr>
        </a:solidFill>
      </dgm:spPr>
    </dgm:pt>
    <dgm:pt modelId="{8F6B54B2-066F-4E5A-AC8A-E51097F7F032}" type="pres">
      <dgm:prSet presAssocID="{92585E57-6D00-48E5-A09F-635E3AE2E32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äyttäjät ääriviiva"/>
        </a:ext>
      </dgm:extLst>
    </dgm:pt>
    <dgm:pt modelId="{A3EF9302-E629-440A-B064-83AD28A811EA}" type="pres">
      <dgm:prSet presAssocID="{92585E57-6D00-48E5-A09F-635E3AE2E32C}" presName="spaceRect" presStyleCnt="0"/>
      <dgm:spPr/>
    </dgm:pt>
    <dgm:pt modelId="{BE84169F-EE8E-4FA7-A4FB-996F1FDC1880}" type="pres">
      <dgm:prSet presAssocID="{92585E57-6D00-48E5-A09F-635E3AE2E32C}" presName="parTx" presStyleLbl="revTx" presStyleIdx="0" presStyleCnt="3">
        <dgm:presLayoutVars>
          <dgm:chMax val="0"/>
          <dgm:chPref val="0"/>
        </dgm:presLayoutVars>
      </dgm:prSet>
      <dgm:spPr/>
    </dgm:pt>
    <dgm:pt modelId="{76F49C6D-B89C-41F8-8A5B-9E2C889DBB3E}" type="pres">
      <dgm:prSet presAssocID="{775B3A95-D1CC-4FE6-9ADF-82BD2F59821A}" presName="sibTrans" presStyleCnt="0"/>
      <dgm:spPr/>
    </dgm:pt>
    <dgm:pt modelId="{F6FB7C28-7883-4A40-9BB0-6B5846AF6C8F}" type="pres">
      <dgm:prSet presAssocID="{DBB01CFD-4EBD-4E19-BB88-F88A304BB591}" presName="compNode" presStyleCnt="0"/>
      <dgm:spPr/>
    </dgm:pt>
    <dgm:pt modelId="{9980DF4C-3EB0-4EC1-A668-E782A3C222E5}" type="pres">
      <dgm:prSet presAssocID="{DBB01CFD-4EBD-4E19-BB88-F88A304BB591}" presName="bgRect" presStyleLbl="bgShp" presStyleIdx="1" presStyleCnt="3"/>
      <dgm:spPr>
        <a:solidFill>
          <a:schemeClr val="accent5">
            <a:lumMod val="60000"/>
            <a:lumOff val="40000"/>
          </a:schemeClr>
        </a:solidFill>
      </dgm:spPr>
    </dgm:pt>
    <dgm:pt modelId="{961101E6-0272-48F3-A3F3-5FA9D29237EF}" type="pres">
      <dgm:prSet presAssocID="{DBB01CFD-4EBD-4E19-BB88-F88A304BB59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uija ääriviiva"/>
        </a:ext>
      </dgm:extLst>
    </dgm:pt>
    <dgm:pt modelId="{8B59D787-B29C-48D4-A9A7-8A40E0A54C32}" type="pres">
      <dgm:prSet presAssocID="{DBB01CFD-4EBD-4E19-BB88-F88A304BB591}" presName="spaceRect" presStyleCnt="0"/>
      <dgm:spPr/>
    </dgm:pt>
    <dgm:pt modelId="{887F3066-5BE6-4811-B5E9-E785EBB94FC3}" type="pres">
      <dgm:prSet presAssocID="{DBB01CFD-4EBD-4E19-BB88-F88A304BB591}" presName="parTx" presStyleLbl="revTx" presStyleIdx="1" presStyleCnt="3">
        <dgm:presLayoutVars>
          <dgm:chMax val="0"/>
          <dgm:chPref val="0"/>
        </dgm:presLayoutVars>
      </dgm:prSet>
      <dgm:spPr/>
    </dgm:pt>
    <dgm:pt modelId="{6D8C2C92-8C26-488E-A0B5-654DB9BC0416}" type="pres">
      <dgm:prSet presAssocID="{EE17D453-B32E-4B8B-990A-069E717A51C6}" presName="sibTrans" presStyleCnt="0"/>
      <dgm:spPr/>
    </dgm:pt>
    <dgm:pt modelId="{B8EC1225-626D-4E97-BA03-A5F005CB52C1}" type="pres">
      <dgm:prSet presAssocID="{A24D0A48-DED3-4242-A71F-9213A33853BA}" presName="compNode" presStyleCnt="0"/>
      <dgm:spPr/>
    </dgm:pt>
    <dgm:pt modelId="{BCE666B3-F840-4C9C-B14B-FDC272526A36}" type="pres">
      <dgm:prSet presAssocID="{A24D0A48-DED3-4242-A71F-9213A33853BA}" presName="bgRect" presStyleLbl="bgShp" presStyleIdx="2" presStyleCnt="3"/>
      <dgm:spPr>
        <a:solidFill>
          <a:schemeClr val="accent5">
            <a:lumMod val="40000"/>
            <a:lumOff val="60000"/>
          </a:schemeClr>
        </a:solidFill>
      </dgm:spPr>
    </dgm:pt>
    <dgm:pt modelId="{2F39A017-5223-4B9A-9EB9-431D942E4686}" type="pres">
      <dgm:prSet presAssocID="{A24D0A48-DED3-4242-A71F-9213A33853B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Kääritty todistus ääriviiva"/>
        </a:ext>
      </dgm:extLst>
    </dgm:pt>
    <dgm:pt modelId="{FEB5FAC6-CA07-4078-8783-D28D45F5C536}" type="pres">
      <dgm:prSet presAssocID="{A24D0A48-DED3-4242-A71F-9213A33853BA}" presName="spaceRect" presStyleCnt="0"/>
      <dgm:spPr/>
    </dgm:pt>
    <dgm:pt modelId="{03A2F842-3247-42E8-937A-ED79C100DFC0}" type="pres">
      <dgm:prSet presAssocID="{A24D0A48-DED3-4242-A71F-9213A33853BA}" presName="parTx" presStyleLbl="revTx" presStyleIdx="2" presStyleCnt="3">
        <dgm:presLayoutVars>
          <dgm:chMax val="0"/>
          <dgm:chPref val="0"/>
        </dgm:presLayoutVars>
      </dgm:prSet>
      <dgm:spPr/>
    </dgm:pt>
  </dgm:ptLst>
  <dgm:cxnLst>
    <dgm:cxn modelId="{DEAEC018-45B0-42D5-8826-FC4E6D1E574E}" type="presOf" srcId="{4E820DBC-A61C-48CE-AEF9-FE59F2951A23}" destId="{75AC2126-CBE9-4C32-9302-99F80792969C}" srcOrd="0" destOrd="0" presId="urn:microsoft.com/office/officeart/2018/2/layout/IconVerticalSolidList"/>
    <dgm:cxn modelId="{26397530-458D-458B-B00B-48C495BCB4FF}" srcId="{4E820DBC-A61C-48CE-AEF9-FE59F2951A23}" destId="{DBB01CFD-4EBD-4E19-BB88-F88A304BB591}" srcOrd="1" destOrd="0" parTransId="{E8AB91E1-D49A-4DEC-AB07-61B1F0170B52}" sibTransId="{EE17D453-B32E-4B8B-990A-069E717A51C6}"/>
    <dgm:cxn modelId="{372F8332-DC98-4300-BCE9-CE3E6304BFC2}" type="presOf" srcId="{92585E57-6D00-48E5-A09F-635E3AE2E32C}" destId="{BE84169F-EE8E-4FA7-A4FB-996F1FDC1880}" srcOrd="0" destOrd="0" presId="urn:microsoft.com/office/officeart/2018/2/layout/IconVerticalSolidList"/>
    <dgm:cxn modelId="{E50C3C62-8412-404E-9215-33D894271DA5}" type="presOf" srcId="{DBB01CFD-4EBD-4E19-BB88-F88A304BB591}" destId="{887F3066-5BE6-4811-B5E9-E785EBB94FC3}" srcOrd="0" destOrd="0" presId="urn:microsoft.com/office/officeart/2018/2/layout/IconVerticalSolidList"/>
    <dgm:cxn modelId="{562F7671-F0A9-4AB9-8A0A-3377F2DDFAE1}" srcId="{4E820DBC-A61C-48CE-AEF9-FE59F2951A23}" destId="{A24D0A48-DED3-4242-A71F-9213A33853BA}" srcOrd="2" destOrd="0" parTransId="{65CA4A73-5A55-4EE8-AB4C-7897BE83AFD4}" sibTransId="{FCD1E1E1-9C8A-46ED-81CE-AB24A6B097B3}"/>
    <dgm:cxn modelId="{4427FFCC-0967-47CB-99DD-AAAD9BA38FC1}" srcId="{4E820DBC-A61C-48CE-AEF9-FE59F2951A23}" destId="{92585E57-6D00-48E5-A09F-635E3AE2E32C}" srcOrd="0" destOrd="0" parTransId="{32FC19AE-FDE4-4AFF-B0F9-5FF276773184}" sibTransId="{775B3A95-D1CC-4FE6-9ADF-82BD2F59821A}"/>
    <dgm:cxn modelId="{4BE480F7-4DF7-4C7B-9EBE-FCFA689AF2C8}" type="presOf" srcId="{A24D0A48-DED3-4242-A71F-9213A33853BA}" destId="{03A2F842-3247-42E8-937A-ED79C100DFC0}" srcOrd="0" destOrd="0" presId="urn:microsoft.com/office/officeart/2018/2/layout/IconVerticalSolidList"/>
    <dgm:cxn modelId="{AF707965-FC9A-47F5-AE91-5B5ACE123B40}" type="presParOf" srcId="{75AC2126-CBE9-4C32-9302-99F80792969C}" destId="{69A4E552-2B92-44BF-BF8B-EF83A79E5D25}" srcOrd="0" destOrd="0" presId="urn:microsoft.com/office/officeart/2018/2/layout/IconVerticalSolidList"/>
    <dgm:cxn modelId="{11B6C96F-116A-4543-B17C-4BA76248BBD7}" type="presParOf" srcId="{69A4E552-2B92-44BF-BF8B-EF83A79E5D25}" destId="{7152CDCA-BE4B-48AC-9499-2D47D550820B}" srcOrd="0" destOrd="0" presId="urn:microsoft.com/office/officeart/2018/2/layout/IconVerticalSolidList"/>
    <dgm:cxn modelId="{471E86D5-FBBA-44A8-AFCA-4871550E28A7}" type="presParOf" srcId="{69A4E552-2B92-44BF-BF8B-EF83A79E5D25}" destId="{8F6B54B2-066F-4E5A-AC8A-E51097F7F032}" srcOrd="1" destOrd="0" presId="urn:microsoft.com/office/officeart/2018/2/layout/IconVerticalSolidList"/>
    <dgm:cxn modelId="{60931A1B-A337-4939-8E6D-92E2FD9D7DCC}" type="presParOf" srcId="{69A4E552-2B92-44BF-BF8B-EF83A79E5D25}" destId="{A3EF9302-E629-440A-B064-83AD28A811EA}" srcOrd="2" destOrd="0" presId="urn:microsoft.com/office/officeart/2018/2/layout/IconVerticalSolidList"/>
    <dgm:cxn modelId="{6082DD39-48F1-4BC2-8CDA-B72C578D4A0E}" type="presParOf" srcId="{69A4E552-2B92-44BF-BF8B-EF83A79E5D25}" destId="{BE84169F-EE8E-4FA7-A4FB-996F1FDC1880}" srcOrd="3" destOrd="0" presId="urn:microsoft.com/office/officeart/2018/2/layout/IconVerticalSolidList"/>
    <dgm:cxn modelId="{6FD334BF-013B-48A1-8D53-AEDF3AB845F1}" type="presParOf" srcId="{75AC2126-CBE9-4C32-9302-99F80792969C}" destId="{76F49C6D-B89C-41F8-8A5B-9E2C889DBB3E}" srcOrd="1" destOrd="0" presId="urn:microsoft.com/office/officeart/2018/2/layout/IconVerticalSolidList"/>
    <dgm:cxn modelId="{531EFCA0-AB61-4EB0-872A-5227958EA671}" type="presParOf" srcId="{75AC2126-CBE9-4C32-9302-99F80792969C}" destId="{F6FB7C28-7883-4A40-9BB0-6B5846AF6C8F}" srcOrd="2" destOrd="0" presId="urn:microsoft.com/office/officeart/2018/2/layout/IconVerticalSolidList"/>
    <dgm:cxn modelId="{DDB7744C-4900-4B38-9B2B-A7A0CFDB9D72}" type="presParOf" srcId="{F6FB7C28-7883-4A40-9BB0-6B5846AF6C8F}" destId="{9980DF4C-3EB0-4EC1-A668-E782A3C222E5}" srcOrd="0" destOrd="0" presId="urn:microsoft.com/office/officeart/2018/2/layout/IconVerticalSolidList"/>
    <dgm:cxn modelId="{B36ADE42-05CD-4E12-B117-C44193D9AAF6}" type="presParOf" srcId="{F6FB7C28-7883-4A40-9BB0-6B5846AF6C8F}" destId="{961101E6-0272-48F3-A3F3-5FA9D29237EF}" srcOrd="1" destOrd="0" presId="urn:microsoft.com/office/officeart/2018/2/layout/IconVerticalSolidList"/>
    <dgm:cxn modelId="{0EC31EE9-E453-4D69-A040-95E4FE07B5DB}" type="presParOf" srcId="{F6FB7C28-7883-4A40-9BB0-6B5846AF6C8F}" destId="{8B59D787-B29C-48D4-A9A7-8A40E0A54C32}" srcOrd="2" destOrd="0" presId="urn:microsoft.com/office/officeart/2018/2/layout/IconVerticalSolidList"/>
    <dgm:cxn modelId="{3807BDF3-6435-4A0B-B150-7E767B405F87}" type="presParOf" srcId="{F6FB7C28-7883-4A40-9BB0-6B5846AF6C8F}" destId="{887F3066-5BE6-4811-B5E9-E785EBB94FC3}" srcOrd="3" destOrd="0" presId="urn:microsoft.com/office/officeart/2018/2/layout/IconVerticalSolidList"/>
    <dgm:cxn modelId="{AC977232-C179-4FFB-BFD0-279538D317DB}" type="presParOf" srcId="{75AC2126-CBE9-4C32-9302-99F80792969C}" destId="{6D8C2C92-8C26-488E-A0B5-654DB9BC0416}" srcOrd="3" destOrd="0" presId="urn:microsoft.com/office/officeart/2018/2/layout/IconVerticalSolidList"/>
    <dgm:cxn modelId="{9E2FA76D-D19E-4ED9-9825-F291E8494AA6}" type="presParOf" srcId="{75AC2126-CBE9-4C32-9302-99F80792969C}" destId="{B8EC1225-626D-4E97-BA03-A5F005CB52C1}" srcOrd="4" destOrd="0" presId="urn:microsoft.com/office/officeart/2018/2/layout/IconVerticalSolidList"/>
    <dgm:cxn modelId="{50B5A61F-2D6C-47E1-98A3-8C39B4B5C3DC}" type="presParOf" srcId="{B8EC1225-626D-4E97-BA03-A5F005CB52C1}" destId="{BCE666B3-F840-4C9C-B14B-FDC272526A36}" srcOrd="0" destOrd="0" presId="urn:microsoft.com/office/officeart/2018/2/layout/IconVerticalSolidList"/>
    <dgm:cxn modelId="{A9C8509C-E960-41AF-88B5-32517F46AA1F}" type="presParOf" srcId="{B8EC1225-626D-4E97-BA03-A5F005CB52C1}" destId="{2F39A017-5223-4B9A-9EB9-431D942E4686}" srcOrd="1" destOrd="0" presId="urn:microsoft.com/office/officeart/2018/2/layout/IconVerticalSolidList"/>
    <dgm:cxn modelId="{6B6DE89E-BB79-4989-96BA-5EF638FFBEDE}" type="presParOf" srcId="{B8EC1225-626D-4E97-BA03-A5F005CB52C1}" destId="{FEB5FAC6-CA07-4078-8783-D28D45F5C536}" srcOrd="2" destOrd="0" presId="urn:microsoft.com/office/officeart/2018/2/layout/IconVerticalSolidList"/>
    <dgm:cxn modelId="{1DBE1403-92B1-4D74-8CBC-6D67D919C2BA}" type="presParOf" srcId="{B8EC1225-626D-4E97-BA03-A5F005CB52C1}" destId="{03A2F842-3247-42E8-937A-ED79C100DF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FB86B6-071F-4028-B917-4E52139EB29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fi-FI"/>
        </a:p>
      </dgm:t>
    </dgm:pt>
    <dgm:pt modelId="{03AF01E4-1AEB-4EC4-8177-770C295B51D6}">
      <dgm:prSet phldrT="[Teksti]"/>
      <dgm:spPr>
        <a:solidFill>
          <a:schemeClr val="accent6">
            <a:lumMod val="40000"/>
            <a:lumOff val="60000"/>
          </a:schemeClr>
        </a:solidFill>
      </dgm:spPr>
      <dgm:t>
        <a:bodyPr/>
        <a:lstStyle/>
        <a:p>
          <a:pPr>
            <a:buFont typeface="+mj-lt"/>
            <a:buAutoNum type="arabicPeriod"/>
          </a:pPr>
          <a:r>
            <a:rPr lang="fi-FI" b="0" i="0" dirty="0">
              <a:solidFill>
                <a:schemeClr val="tx1"/>
              </a:solidFill>
              <a:latin typeface="Arial Nova" panose="020B0504020202020204" pitchFamily="34" charset="0"/>
            </a:rPr>
            <a:t>Osa 1. Peruspalvelujen ensisijaisuus ja lastensuojelun tarpeen arviointi </a:t>
          </a:r>
          <a:endParaRPr lang="fi-FI" b="0" dirty="0">
            <a:solidFill>
              <a:schemeClr val="tx1"/>
            </a:solidFill>
            <a:latin typeface="Arial Nova" panose="020B0504020202020204" pitchFamily="34" charset="0"/>
          </a:endParaRPr>
        </a:p>
      </dgm:t>
    </dgm:pt>
    <dgm:pt modelId="{3985D460-B822-4380-93DB-07481790F9AF}" type="parTrans" cxnId="{FF625FB9-ADB0-4F6B-998C-2B3D5D1EAE84}">
      <dgm:prSet/>
      <dgm:spPr/>
      <dgm:t>
        <a:bodyPr/>
        <a:lstStyle/>
        <a:p>
          <a:endParaRPr lang="fi-FI" b="0">
            <a:solidFill>
              <a:schemeClr val="tx1"/>
            </a:solidFill>
            <a:latin typeface="Arial Nova" panose="020B0504020202020204" pitchFamily="34" charset="0"/>
          </a:endParaRPr>
        </a:p>
      </dgm:t>
    </dgm:pt>
    <dgm:pt modelId="{74EDE062-3859-44F0-A160-4E710F3D1A24}" type="sibTrans" cxnId="{FF625FB9-ADB0-4F6B-998C-2B3D5D1EAE84}">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05B7CE38-FC2E-4FF6-8965-60E0AFF3AC2F}">
      <dgm:prSet phldrT="[Teksti]"/>
      <dgm:spPr>
        <a:solidFill>
          <a:schemeClr val="accent6">
            <a:lumMod val="40000"/>
            <a:lumOff val="60000"/>
          </a:schemeClr>
        </a:solidFill>
      </dgm:spPr>
      <dgm:t>
        <a:bodyPr/>
        <a:lstStyle/>
        <a:p>
          <a:pPr>
            <a:buFont typeface="+mj-lt"/>
            <a:buAutoNum type="arabicPeriod"/>
          </a:pPr>
          <a:r>
            <a:rPr lang="fi-FI" b="0" i="0" dirty="0">
              <a:solidFill>
                <a:schemeClr val="tx1"/>
              </a:solidFill>
              <a:latin typeface="Arial Nova" panose="020B0504020202020204" pitchFamily="34" charset="0"/>
            </a:rPr>
            <a:t>Osa 2. Avohuollon tuki ja asiakassuunnittelu yhteistyössä lapsen ja perheen kanssa</a:t>
          </a:r>
          <a:endParaRPr lang="fi-FI" b="0" dirty="0">
            <a:solidFill>
              <a:schemeClr val="tx1"/>
            </a:solidFill>
            <a:latin typeface="Arial Nova" panose="020B0504020202020204" pitchFamily="34" charset="0"/>
          </a:endParaRPr>
        </a:p>
      </dgm:t>
    </dgm:pt>
    <dgm:pt modelId="{664F28AE-9FED-480F-AF71-685435002C2B}" type="parTrans" cxnId="{59CD6C10-D165-40EE-899B-2C47CB0F9E67}">
      <dgm:prSet/>
      <dgm:spPr/>
      <dgm:t>
        <a:bodyPr/>
        <a:lstStyle/>
        <a:p>
          <a:endParaRPr lang="fi-FI" b="0">
            <a:solidFill>
              <a:schemeClr val="tx1"/>
            </a:solidFill>
            <a:latin typeface="Arial Nova" panose="020B0504020202020204" pitchFamily="34" charset="0"/>
          </a:endParaRPr>
        </a:p>
      </dgm:t>
    </dgm:pt>
    <dgm:pt modelId="{6A46E9EE-CF53-431C-B90C-DD70D5F5C33D}" type="sibTrans" cxnId="{59CD6C10-D165-40EE-899B-2C47CB0F9E67}">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9D00BB13-AE68-4391-97D1-C72EF407CBCB}">
      <dgm:prSet phldrT="[Teksti]"/>
      <dgm:spPr>
        <a:solidFill>
          <a:schemeClr val="accent6">
            <a:lumMod val="40000"/>
            <a:lumOff val="60000"/>
          </a:schemeClr>
        </a:solidFill>
      </dgm:spPr>
      <dgm:t>
        <a:bodyPr/>
        <a:lstStyle/>
        <a:p>
          <a:r>
            <a:rPr lang="fi-FI" b="0" dirty="0">
              <a:solidFill>
                <a:schemeClr val="tx1"/>
              </a:solidFill>
              <a:latin typeface="Arial Nova" panose="020B0504020202020204" pitchFamily="34" charset="0"/>
            </a:rPr>
            <a:t>Osa 3. </a:t>
          </a:r>
          <a:r>
            <a:rPr lang="fi-FI" b="0" i="0" dirty="0">
              <a:solidFill>
                <a:schemeClr val="tx1"/>
              </a:solidFill>
              <a:latin typeface="Arial Nova" panose="020B0504020202020204" pitchFamily="34" charset="0"/>
            </a:rPr>
            <a:t>Monialainen yhteistyö ja rajapinnat muihin palveluihin</a:t>
          </a:r>
          <a:endParaRPr lang="fi-FI" b="0" dirty="0">
            <a:solidFill>
              <a:schemeClr val="tx1"/>
            </a:solidFill>
            <a:latin typeface="Arial Nova" panose="020B0504020202020204" pitchFamily="34" charset="0"/>
          </a:endParaRPr>
        </a:p>
      </dgm:t>
    </dgm:pt>
    <dgm:pt modelId="{D9B70C57-AC46-41B9-9FE6-935B1BD2E16A}" type="parTrans" cxnId="{8AA6DD6E-11A7-4155-8D23-F773FD603F3B}">
      <dgm:prSet/>
      <dgm:spPr/>
      <dgm:t>
        <a:bodyPr/>
        <a:lstStyle/>
        <a:p>
          <a:endParaRPr lang="fi-FI" b="0">
            <a:solidFill>
              <a:schemeClr val="tx1"/>
            </a:solidFill>
            <a:latin typeface="Arial Nova" panose="020B0504020202020204" pitchFamily="34" charset="0"/>
          </a:endParaRPr>
        </a:p>
      </dgm:t>
    </dgm:pt>
    <dgm:pt modelId="{D44E48A7-2798-47AB-87C2-88FE3F792989}" type="sibTrans" cxnId="{8AA6DD6E-11A7-4155-8D23-F773FD603F3B}">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A768408C-5521-455E-A425-0D06D98E446D}">
      <dgm:prSet phldrT="[Teksti]">
        <dgm:style>
          <a:lnRef idx="0">
            <a:scrgbClr r="0" g="0" b="0"/>
          </a:lnRef>
          <a:fillRef idx="0">
            <a:scrgbClr r="0" g="0" b="0"/>
          </a:fillRef>
          <a:effectRef idx="0">
            <a:scrgbClr r="0" g="0" b="0"/>
          </a:effectRef>
          <a:fontRef idx="minor">
            <a:schemeClr val="lt1"/>
          </a:fontRef>
        </dgm:style>
      </dgm:prSet>
      <dgm:spPr>
        <a:solidFill>
          <a:schemeClr val="accent5">
            <a:lumMod val="60000"/>
            <a:lumOff val="40000"/>
          </a:schemeClr>
        </a:solidFill>
        <a:ln>
          <a:solidFill>
            <a:schemeClr val="bg1"/>
          </a:solidFill>
        </a:ln>
      </dgm:spPr>
      <dgm:t>
        <a:bodyPr/>
        <a:lstStyle/>
        <a:p>
          <a:endParaRPr lang="fi-FI" b="0" dirty="0">
            <a:solidFill>
              <a:schemeClr val="tx1"/>
            </a:solidFill>
            <a:latin typeface="Arial Nova" panose="020B0504020202020204" pitchFamily="34" charset="0"/>
          </a:endParaRPr>
        </a:p>
        <a:p>
          <a:r>
            <a:rPr lang="fi-FI" b="0" dirty="0">
              <a:solidFill>
                <a:schemeClr val="tx1"/>
              </a:solidFill>
              <a:latin typeface="Arial Nova" panose="020B0504020202020204" pitchFamily="34" charset="0"/>
            </a:rPr>
            <a:t>Työpaja osiin 1-3</a:t>
          </a:r>
        </a:p>
      </dgm:t>
    </dgm:pt>
    <dgm:pt modelId="{EF87D37F-A700-4391-A135-21B6F1F3923B}" type="parTrans" cxnId="{DF1464F5-5962-4B9C-A8A7-9B20592340E2}">
      <dgm:prSet/>
      <dgm:spPr/>
      <dgm:t>
        <a:bodyPr/>
        <a:lstStyle/>
        <a:p>
          <a:endParaRPr lang="fi-FI" b="0">
            <a:solidFill>
              <a:schemeClr val="tx1"/>
            </a:solidFill>
            <a:latin typeface="Arial Nova" panose="020B0504020202020204" pitchFamily="34" charset="0"/>
          </a:endParaRPr>
        </a:p>
      </dgm:t>
    </dgm:pt>
    <dgm:pt modelId="{EBEAC84F-6C85-487B-AAD7-A4E59781746C}" type="sibTrans" cxnId="{DF1464F5-5962-4B9C-A8A7-9B20592340E2}">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0EA215DC-78C9-4369-AD3A-EC1A9991BFF1}">
      <dgm:prSet phldrT="[Teksti]"/>
      <dgm:spPr>
        <a:solidFill>
          <a:schemeClr val="accent6">
            <a:lumMod val="40000"/>
            <a:lumOff val="60000"/>
          </a:schemeClr>
        </a:solidFill>
      </dgm:spPr>
      <dgm:t>
        <a:bodyPr/>
        <a:lstStyle/>
        <a:p>
          <a:r>
            <a:rPr lang="fi-FI" b="0" dirty="0">
              <a:solidFill>
                <a:schemeClr val="tx1"/>
              </a:solidFill>
              <a:latin typeface="Arial Nova" panose="020B0504020202020204" pitchFamily="34" charset="0"/>
            </a:rPr>
            <a:t>Osa 4. </a:t>
          </a:r>
          <a:r>
            <a:rPr lang="fi-FI" b="0" i="0" dirty="0">
              <a:solidFill>
                <a:schemeClr val="tx1"/>
              </a:solidFill>
              <a:latin typeface="Arial Nova" panose="020B0504020202020204" pitchFamily="34" charset="0"/>
            </a:rPr>
            <a:t>Läheisverkosto- ja huoltajuusratkaisut</a:t>
          </a:r>
          <a:endParaRPr lang="fi-FI" b="0" dirty="0">
            <a:solidFill>
              <a:schemeClr val="tx1"/>
            </a:solidFill>
            <a:latin typeface="Arial Nova" panose="020B0504020202020204" pitchFamily="34" charset="0"/>
          </a:endParaRPr>
        </a:p>
      </dgm:t>
    </dgm:pt>
    <dgm:pt modelId="{8E4F7140-CDB7-414A-B13E-AF57B325AD03}" type="parTrans" cxnId="{22D6A858-95CB-4D96-8EBD-AA18B5303502}">
      <dgm:prSet/>
      <dgm:spPr/>
      <dgm:t>
        <a:bodyPr/>
        <a:lstStyle/>
        <a:p>
          <a:endParaRPr lang="fi-FI" b="0">
            <a:solidFill>
              <a:schemeClr val="tx1"/>
            </a:solidFill>
            <a:latin typeface="Arial Nova" panose="020B0504020202020204" pitchFamily="34" charset="0"/>
          </a:endParaRPr>
        </a:p>
      </dgm:t>
    </dgm:pt>
    <dgm:pt modelId="{D19242D2-B637-41FC-ABFC-52AAD5A52C36}" type="sibTrans" cxnId="{22D6A858-95CB-4D96-8EBD-AA18B5303502}">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E0231577-6C33-4B86-A109-0CF1A90170A2}">
      <dgm:prSet phldrT="[Teksti]"/>
      <dgm:spPr>
        <a:solidFill>
          <a:schemeClr val="accent6">
            <a:lumMod val="40000"/>
            <a:lumOff val="60000"/>
          </a:schemeClr>
        </a:solidFill>
      </dgm:spPr>
      <dgm:t>
        <a:bodyPr/>
        <a:lstStyle/>
        <a:p>
          <a:r>
            <a:rPr lang="fi-FI" b="0" dirty="0">
              <a:solidFill>
                <a:schemeClr val="tx1"/>
              </a:solidFill>
              <a:latin typeface="Arial Nova" panose="020B0504020202020204" pitchFamily="34" charset="0"/>
            </a:rPr>
            <a:t>Osa 5. </a:t>
          </a:r>
          <a:r>
            <a:rPr lang="fi-FI" b="0" i="0" dirty="0">
              <a:solidFill>
                <a:schemeClr val="tx1"/>
              </a:solidFill>
              <a:latin typeface="Arial Nova" panose="020B0504020202020204" pitchFamily="34" charset="0"/>
            </a:rPr>
            <a:t>Toiminta huoltajuusriitatilanteissa ja lapsen edunvalvonta</a:t>
          </a:r>
          <a:endParaRPr lang="fi-FI" b="0" dirty="0">
            <a:solidFill>
              <a:schemeClr val="tx1"/>
            </a:solidFill>
            <a:latin typeface="Arial Nova" panose="020B0504020202020204" pitchFamily="34" charset="0"/>
          </a:endParaRPr>
        </a:p>
      </dgm:t>
    </dgm:pt>
    <dgm:pt modelId="{6C33BB49-BEF8-455B-B577-CBBEF2B1774E}" type="parTrans" cxnId="{B8B6D1ED-35D0-46B6-80B9-67E6DE0D3E1E}">
      <dgm:prSet/>
      <dgm:spPr/>
      <dgm:t>
        <a:bodyPr/>
        <a:lstStyle/>
        <a:p>
          <a:endParaRPr lang="fi-FI" b="0">
            <a:solidFill>
              <a:schemeClr val="tx1"/>
            </a:solidFill>
            <a:latin typeface="Arial Nova" panose="020B0504020202020204" pitchFamily="34" charset="0"/>
          </a:endParaRPr>
        </a:p>
      </dgm:t>
    </dgm:pt>
    <dgm:pt modelId="{B053F50A-FFD4-4C4A-98F2-D9E30277553D}" type="sibTrans" cxnId="{B8B6D1ED-35D0-46B6-80B9-67E6DE0D3E1E}">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E3529B38-7873-4638-AFD8-35BCDF2F2252}">
      <dgm:prSet phldrT="[Teksti]">
        <dgm:style>
          <a:lnRef idx="0">
            <a:scrgbClr r="0" g="0" b="0"/>
          </a:lnRef>
          <a:fillRef idx="0">
            <a:scrgbClr r="0" g="0" b="0"/>
          </a:fillRef>
          <a:effectRef idx="0">
            <a:scrgbClr r="0" g="0" b="0"/>
          </a:effectRef>
          <a:fontRef idx="minor">
            <a:schemeClr val="lt1"/>
          </a:fontRef>
        </dgm:style>
      </dgm:prSet>
      <dgm:spPr>
        <a:solidFill>
          <a:schemeClr val="accent5">
            <a:lumMod val="60000"/>
            <a:lumOff val="40000"/>
          </a:schemeClr>
        </a:solidFill>
        <a:ln>
          <a:solidFill>
            <a:schemeClr val="bg1"/>
          </a:solidFill>
        </a:ln>
      </dgm:spPr>
      <dgm:t>
        <a:bodyPr/>
        <a:lstStyle/>
        <a:p>
          <a:endParaRPr lang="fi-FI" b="0" dirty="0">
            <a:solidFill>
              <a:schemeClr val="tx1"/>
            </a:solidFill>
            <a:latin typeface="Arial Nova" panose="020B0504020202020204" pitchFamily="34" charset="0"/>
          </a:endParaRPr>
        </a:p>
        <a:p>
          <a:r>
            <a:rPr lang="fi-FI" b="0" dirty="0">
              <a:solidFill>
                <a:schemeClr val="tx1"/>
              </a:solidFill>
              <a:latin typeface="Arial Nova" panose="020B0504020202020204" pitchFamily="34" charset="0"/>
            </a:rPr>
            <a:t>Työpaja osiin 4-5</a:t>
          </a:r>
        </a:p>
      </dgm:t>
    </dgm:pt>
    <dgm:pt modelId="{49E81748-43ED-4346-BA52-E1B1C027AD61}" type="parTrans" cxnId="{0C8ECE8C-512E-4D7D-9A5C-18043A6FAD4D}">
      <dgm:prSet/>
      <dgm:spPr/>
      <dgm:t>
        <a:bodyPr/>
        <a:lstStyle/>
        <a:p>
          <a:endParaRPr lang="fi-FI" b="0">
            <a:solidFill>
              <a:schemeClr val="tx1"/>
            </a:solidFill>
            <a:latin typeface="Arial Nova" panose="020B0504020202020204" pitchFamily="34" charset="0"/>
          </a:endParaRPr>
        </a:p>
      </dgm:t>
    </dgm:pt>
    <dgm:pt modelId="{0773599A-1DD4-4C3F-A1B3-A5F04D22FDFC}" type="sibTrans" cxnId="{0C8ECE8C-512E-4D7D-9A5C-18043A6FAD4D}">
      <dgm:prSet>
        <dgm:style>
          <a:lnRef idx="0">
            <a:scrgbClr r="0" g="0" b="0"/>
          </a:lnRef>
          <a:fillRef idx="0">
            <a:scrgbClr r="0" g="0" b="0"/>
          </a:fillRef>
          <a:effectRef idx="0">
            <a:scrgbClr r="0" g="0" b="0"/>
          </a:effectRef>
          <a:fontRef idx="minor">
            <a:schemeClr val="lt1"/>
          </a:fontRef>
        </dgm:style>
      </dgm:prSet>
      <dgm:spPr>
        <a:solidFill>
          <a:schemeClr val="accent6">
            <a:lumMod val="40000"/>
            <a:lumOff val="60000"/>
          </a:schemeClr>
        </a:solidFill>
        <a:ln>
          <a:noFill/>
        </a:ln>
      </dgm:spPr>
      <dgm:t>
        <a:bodyPr/>
        <a:lstStyle/>
        <a:p>
          <a:endParaRPr lang="fi-FI" b="0">
            <a:solidFill>
              <a:schemeClr val="tx1"/>
            </a:solidFill>
            <a:latin typeface="Arial Nova" panose="020B0504020202020204" pitchFamily="34" charset="0"/>
          </a:endParaRPr>
        </a:p>
      </dgm:t>
    </dgm:pt>
    <dgm:pt modelId="{37E025F3-D78B-42AE-9D40-527FBBF35360}">
      <dgm:prSet phldrT="[Teksti]"/>
      <dgm:spPr>
        <a:solidFill>
          <a:schemeClr val="accent6">
            <a:lumMod val="40000"/>
            <a:lumOff val="60000"/>
          </a:schemeClr>
        </a:solidFill>
      </dgm:spPr>
      <dgm:t>
        <a:bodyPr/>
        <a:lstStyle/>
        <a:p>
          <a:r>
            <a:rPr lang="fi-FI" b="0" dirty="0">
              <a:solidFill>
                <a:schemeClr val="tx1"/>
              </a:solidFill>
              <a:latin typeface="Arial Nova" panose="020B0504020202020204" pitchFamily="34" charset="0"/>
            </a:rPr>
            <a:t>Osa 6. </a:t>
          </a:r>
          <a:r>
            <a:rPr lang="fi-FI" b="0" i="0" dirty="0">
              <a:solidFill>
                <a:schemeClr val="tx1"/>
              </a:solidFill>
              <a:latin typeface="Arial Nova" panose="020B0504020202020204" pitchFamily="34" charset="0"/>
            </a:rPr>
            <a:t>Kiireellinen sijoitus</a:t>
          </a:r>
          <a:endParaRPr lang="fi-FI" b="0" dirty="0">
            <a:solidFill>
              <a:schemeClr val="tx1"/>
            </a:solidFill>
            <a:latin typeface="Arial Nova" panose="020B0504020202020204" pitchFamily="34" charset="0"/>
          </a:endParaRPr>
        </a:p>
      </dgm:t>
    </dgm:pt>
    <dgm:pt modelId="{138FE4E8-D0A5-45B8-8A5F-13AD6C852211}" type="parTrans" cxnId="{897E182B-83DF-4B87-BC45-9F374581CC86}">
      <dgm:prSet/>
      <dgm:spPr/>
      <dgm:t>
        <a:bodyPr/>
        <a:lstStyle/>
        <a:p>
          <a:endParaRPr lang="fi-FI" b="0">
            <a:solidFill>
              <a:schemeClr val="tx1"/>
            </a:solidFill>
            <a:latin typeface="Arial Nova" panose="020B0504020202020204" pitchFamily="34" charset="0"/>
          </a:endParaRPr>
        </a:p>
      </dgm:t>
    </dgm:pt>
    <dgm:pt modelId="{52CC05D1-AAFB-4E28-8E4D-0AA41067FA50}" type="sibTrans" cxnId="{897E182B-83DF-4B87-BC45-9F374581CC86}">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F0DF8923-9C8D-4823-A673-F088124B8BF1}">
      <dgm:prSet phldrT="[Teksti]"/>
      <dgm:spPr>
        <a:solidFill>
          <a:schemeClr val="accent6">
            <a:lumMod val="40000"/>
            <a:lumOff val="60000"/>
          </a:schemeClr>
        </a:solidFill>
      </dgm:spPr>
      <dgm:t>
        <a:bodyPr/>
        <a:lstStyle/>
        <a:p>
          <a:r>
            <a:rPr lang="fi-FI" b="0" dirty="0">
              <a:solidFill>
                <a:schemeClr val="tx1"/>
              </a:solidFill>
              <a:latin typeface="Arial Nova" panose="020B0504020202020204" pitchFamily="34" charset="0"/>
            </a:rPr>
            <a:t>Osa 7. </a:t>
          </a:r>
          <a:r>
            <a:rPr lang="fi-FI" b="0" i="0" dirty="0">
              <a:solidFill>
                <a:schemeClr val="tx1"/>
              </a:solidFill>
              <a:latin typeface="Arial Nova" panose="020B0504020202020204" pitchFamily="34" charset="0"/>
            </a:rPr>
            <a:t>Huostaanoton valmistelu ja sijaishuoltopaikan valinta</a:t>
          </a:r>
          <a:endParaRPr lang="fi-FI" b="0" dirty="0">
            <a:solidFill>
              <a:schemeClr val="tx1"/>
            </a:solidFill>
            <a:latin typeface="Arial Nova" panose="020B0504020202020204" pitchFamily="34" charset="0"/>
          </a:endParaRPr>
        </a:p>
      </dgm:t>
    </dgm:pt>
    <dgm:pt modelId="{76154929-4C5B-40AB-8E87-AE7DA1FCCF93}" type="parTrans" cxnId="{CA020B3A-9DF2-4800-9E92-0A5975818ED3}">
      <dgm:prSet/>
      <dgm:spPr/>
      <dgm:t>
        <a:bodyPr/>
        <a:lstStyle/>
        <a:p>
          <a:endParaRPr lang="fi-FI" b="0">
            <a:solidFill>
              <a:schemeClr val="tx1"/>
            </a:solidFill>
            <a:latin typeface="Arial Nova" panose="020B0504020202020204" pitchFamily="34" charset="0"/>
          </a:endParaRPr>
        </a:p>
      </dgm:t>
    </dgm:pt>
    <dgm:pt modelId="{8BF818BE-001E-46FE-A1FA-4D6CDB21076F}" type="sibTrans" cxnId="{CA020B3A-9DF2-4800-9E92-0A5975818ED3}">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DA2B8C4B-4EB8-422B-BFDE-DFFC872FFDEA}">
      <dgm:prSet phldrT="[Teksti]"/>
      <dgm:spPr>
        <a:solidFill>
          <a:schemeClr val="accent6">
            <a:lumMod val="40000"/>
            <a:lumOff val="60000"/>
          </a:schemeClr>
        </a:solidFill>
      </dgm:spPr>
      <dgm:t>
        <a:bodyPr/>
        <a:lstStyle/>
        <a:p>
          <a:r>
            <a:rPr lang="fi-FI" b="0" dirty="0">
              <a:solidFill>
                <a:schemeClr val="tx1"/>
              </a:solidFill>
              <a:latin typeface="Arial Nova" panose="020B0504020202020204" pitchFamily="34" charset="0"/>
            </a:rPr>
            <a:t>Osa 8. </a:t>
          </a:r>
          <a:r>
            <a:rPr lang="fi-FI" b="0" i="0" dirty="0">
              <a:solidFill>
                <a:schemeClr val="tx1"/>
              </a:solidFill>
              <a:latin typeface="Arial Nova" panose="020B0504020202020204" pitchFamily="34" charset="0"/>
            </a:rPr>
            <a:t>Hallinto-oikeuden suullinen käsittely lastensuojeluasiassa</a:t>
          </a:r>
          <a:endParaRPr lang="fi-FI" b="0" dirty="0">
            <a:solidFill>
              <a:schemeClr val="tx1"/>
            </a:solidFill>
            <a:latin typeface="Arial Nova" panose="020B0504020202020204" pitchFamily="34" charset="0"/>
          </a:endParaRPr>
        </a:p>
      </dgm:t>
    </dgm:pt>
    <dgm:pt modelId="{DBDF3932-99B4-4273-8EDA-53500DEC8610}" type="parTrans" cxnId="{E667646E-811D-4C10-9D37-49FB9A29E7D1}">
      <dgm:prSet/>
      <dgm:spPr/>
      <dgm:t>
        <a:bodyPr/>
        <a:lstStyle/>
        <a:p>
          <a:endParaRPr lang="fi-FI" b="0">
            <a:solidFill>
              <a:schemeClr val="tx1"/>
            </a:solidFill>
            <a:latin typeface="Arial Nova" panose="020B0504020202020204" pitchFamily="34" charset="0"/>
          </a:endParaRPr>
        </a:p>
      </dgm:t>
    </dgm:pt>
    <dgm:pt modelId="{4D1BCFE4-32CC-4593-AFB9-AD66EBDB8274}" type="sibTrans" cxnId="{E667646E-811D-4C10-9D37-49FB9A29E7D1}">
      <dgm:prSet/>
      <dgm:spPr>
        <a:solidFill>
          <a:schemeClr val="accent6">
            <a:lumMod val="40000"/>
            <a:lumOff val="60000"/>
          </a:schemeClr>
        </a:solidFill>
      </dgm:spPr>
      <dgm:t>
        <a:bodyPr/>
        <a:lstStyle/>
        <a:p>
          <a:endParaRPr lang="fi-FI" b="0">
            <a:solidFill>
              <a:schemeClr val="tx1"/>
            </a:solidFill>
            <a:latin typeface="Arial Nova" panose="020B0504020202020204" pitchFamily="34" charset="0"/>
          </a:endParaRPr>
        </a:p>
      </dgm:t>
    </dgm:pt>
    <dgm:pt modelId="{9F82A95D-D72E-40B7-8C45-07C860B80ECC}">
      <dgm:prSet phldrT="[Teksti]">
        <dgm:style>
          <a:lnRef idx="0">
            <a:scrgbClr r="0" g="0" b="0"/>
          </a:lnRef>
          <a:fillRef idx="0">
            <a:scrgbClr r="0" g="0" b="0"/>
          </a:fillRef>
          <a:effectRef idx="0">
            <a:scrgbClr r="0" g="0" b="0"/>
          </a:effectRef>
          <a:fontRef idx="minor">
            <a:schemeClr val="lt1"/>
          </a:fontRef>
        </dgm:style>
      </dgm:prSet>
      <dgm:spPr>
        <a:solidFill>
          <a:schemeClr val="accent5">
            <a:lumMod val="60000"/>
            <a:lumOff val="40000"/>
          </a:schemeClr>
        </a:solidFill>
        <a:ln>
          <a:solidFill>
            <a:schemeClr val="bg1"/>
          </a:solidFill>
        </a:ln>
      </dgm:spPr>
      <dgm:t>
        <a:bodyPr/>
        <a:lstStyle/>
        <a:p>
          <a:endParaRPr lang="fi-FI" b="0" dirty="0">
            <a:solidFill>
              <a:schemeClr val="tx1"/>
            </a:solidFill>
            <a:latin typeface="Arial Nova" panose="020B0504020202020204" pitchFamily="34" charset="0"/>
          </a:endParaRPr>
        </a:p>
        <a:p>
          <a:r>
            <a:rPr lang="fi-FI" b="0" dirty="0">
              <a:solidFill>
                <a:schemeClr val="tx1"/>
              </a:solidFill>
              <a:latin typeface="Arial Nova" panose="020B0504020202020204" pitchFamily="34" charset="0"/>
            </a:rPr>
            <a:t>Työpaja osiin 6-8</a:t>
          </a:r>
        </a:p>
      </dgm:t>
    </dgm:pt>
    <dgm:pt modelId="{E4F217E0-9688-4926-BDEC-DE98DCE32CA1}" type="parTrans" cxnId="{D85C4CEA-027F-4EBC-A44F-FDDEA4C34EC1}">
      <dgm:prSet/>
      <dgm:spPr/>
      <dgm:t>
        <a:bodyPr/>
        <a:lstStyle/>
        <a:p>
          <a:endParaRPr lang="fi-FI" b="0">
            <a:solidFill>
              <a:schemeClr val="tx1"/>
            </a:solidFill>
            <a:latin typeface="Arial Nova" panose="020B0504020202020204" pitchFamily="34" charset="0"/>
          </a:endParaRPr>
        </a:p>
      </dgm:t>
    </dgm:pt>
    <dgm:pt modelId="{58BC2A79-7746-45FC-8F85-C7B9FB5207B9}" type="sibTrans" cxnId="{D85C4CEA-027F-4EBC-A44F-FDDEA4C34EC1}">
      <dgm:prSet/>
      <dgm:spPr>
        <a:noFill/>
      </dgm:spPr>
      <dgm:t>
        <a:bodyPr/>
        <a:lstStyle/>
        <a:p>
          <a:endParaRPr lang="fi-FI" b="0">
            <a:solidFill>
              <a:schemeClr val="tx1"/>
            </a:solidFill>
            <a:latin typeface="Arial Nova" panose="020B0504020202020204" pitchFamily="34" charset="0"/>
          </a:endParaRPr>
        </a:p>
      </dgm:t>
    </dgm:pt>
    <dgm:pt modelId="{27D709BD-B356-47C9-B4A8-2C740ED0F0F4}">
      <dgm:prSet phldrT="[Teksti]">
        <dgm:style>
          <a:lnRef idx="0">
            <a:scrgbClr r="0" g="0" b="0"/>
          </a:lnRef>
          <a:fillRef idx="0">
            <a:scrgbClr r="0" g="0" b="0"/>
          </a:fillRef>
          <a:effectRef idx="0">
            <a:scrgbClr r="0" g="0" b="0"/>
          </a:effectRef>
          <a:fontRef idx="minor">
            <a:schemeClr val="lt1"/>
          </a:fontRef>
        </dgm:style>
      </dgm:prSet>
      <dgm:spPr>
        <a:solidFill>
          <a:schemeClr val="accent5"/>
        </a:solidFill>
        <a:ln>
          <a:solidFill>
            <a:schemeClr val="bg1"/>
          </a:solidFill>
        </a:ln>
      </dgm:spPr>
      <dgm:t>
        <a:bodyPr/>
        <a:lstStyle/>
        <a:p>
          <a:endParaRPr lang="fi-FI" b="0" dirty="0">
            <a:solidFill>
              <a:schemeClr val="tx1"/>
            </a:solidFill>
            <a:latin typeface="Arial Nova" panose="020B0504020202020204" pitchFamily="34" charset="0"/>
          </a:endParaRPr>
        </a:p>
        <a:p>
          <a:r>
            <a:rPr lang="fi-FI" b="0" dirty="0">
              <a:solidFill>
                <a:schemeClr val="tx1"/>
              </a:solidFill>
              <a:latin typeface="Arial Nova" panose="020B0504020202020204" pitchFamily="34" charset="0"/>
            </a:rPr>
            <a:t>Juristin lakiklinikka</a:t>
          </a:r>
        </a:p>
      </dgm:t>
    </dgm:pt>
    <dgm:pt modelId="{32B2BBA6-1C6A-4929-85AC-F20AA7A818CB}" type="parTrans" cxnId="{CED8A228-76B7-4CCF-8174-B5F68E336EE6}">
      <dgm:prSet/>
      <dgm:spPr/>
      <dgm:t>
        <a:bodyPr/>
        <a:lstStyle/>
        <a:p>
          <a:endParaRPr lang="fi-FI" b="0"/>
        </a:p>
      </dgm:t>
    </dgm:pt>
    <dgm:pt modelId="{4B688F0A-DA41-4AD1-8738-4E2D8312AE69}" type="sibTrans" cxnId="{CED8A228-76B7-4CCF-8174-B5F68E336EE6}">
      <dgm:prSet/>
      <dgm:spPr/>
      <dgm:t>
        <a:bodyPr/>
        <a:lstStyle/>
        <a:p>
          <a:endParaRPr lang="fi-FI" b="0"/>
        </a:p>
      </dgm:t>
    </dgm:pt>
    <dgm:pt modelId="{4DB394CC-A7F4-4D4F-8007-325E80DFD0F1}" type="pres">
      <dgm:prSet presAssocID="{96FB86B6-071F-4028-B917-4E52139EB293}" presName="Name0" presStyleCnt="0">
        <dgm:presLayoutVars>
          <dgm:dir/>
          <dgm:resizeHandles/>
        </dgm:presLayoutVars>
      </dgm:prSet>
      <dgm:spPr/>
    </dgm:pt>
    <dgm:pt modelId="{ECF7FB68-C1B9-4E0F-BF40-6F1713821647}" type="pres">
      <dgm:prSet presAssocID="{03AF01E4-1AEB-4EC4-8177-770C295B51D6}" presName="compNode" presStyleCnt="0"/>
      <dgm:spPr/>
    </dgm:pt>
    <dgm:pt modelId="{76316445-F5BC-418F-8FC9-9179EFB30303}" type="pres">
      <dgm:prSet presAssocID="{03AF01E4-1AEB-4EC4-8177-770C295B51D6}" presName="dummyConnPt" presStyleCnt="0"/>
      <dgm:spPr/>
    </dgm:pt>
    <dgm:pt modelId="{C33C82F8-D027-40D6-8487-A2F06DF690AE}" type="pres">
      <dgm:prSet presAssocID="{03AF01E4-1AEB-4EC4-8177-770C295B51D6}" presName="node" presStyleLbl="node1" presStyleIdx="0" presStyleCnt="12">
        <dgm:presLayoutVars>
          <dgm:bulletEnabled val="1"/>
        </dgm:presLayoutVars>
      </dgm:prSet>
      <dgm:spPr/>
    </dgm:pt>
    <dgm:pt modelId="{59FAC0FB-A70C-4213-9C3B-FA130FD551E6}" type="pres">
      <dgm:prSet presAssocID="{74EDE062-3859-44F0-A160-4E710F3D1A24}" presName="sibTrans" presStyleLbl="bgSibTrans2D1" presStyleIdx="0" presStyleCnt="11"/>
      <dgm:spPr/>
    </dgm:pt>
    <dgm:pt modelId="{0826551A-CD0B-4933-A906-197791230D4F}" type="pres">
      <dgm:prSet presAssocID="{05B7CE38-FC2E-4FF6-8965-60E0AFF3AC2F}" presName="compNode" presStyleCnt="0"/>
      <dgm:spPr/>
    </dgm:pt>
    <dgm:pt modelId="{AA0490B4-7181-4E5D-BC9B-6226AC14D26C}" type="pres">
      <dgm:prSet presAssocID="{05B7CE38-FC2E-4FF6-8965-60E0AFF3AC2F}" presName="dummyConnPt" presStyleCnt="0"/>
      <dgm:spPr/>
    </dgm:pt>
    <dgm:pt modelId="{5C991E28-685A-45C9-991E-30400EE33B57}" type="pres">
      <dgm:prSet presAssocID="{05B7CE38-FC2E-4FF6-8965-60E0AFF3AC2F}" presName="node" presStyleLbl="node1" presStyleIdx="1" presStyleCnt="12">
        <dgm:presLayoutVars>
          <dgm:bulletEnabled val="1"/>
        </dgm:presLayoutVars>
      </dgm:prSet>
      <dgm:spPr/>
    </dgm:pt>
    <dgm:pt modelId="{D66CD85C-6893-4CCA-B234-06A7E649F0B6}" type="pres">
      <dgm:prSet presAssocID="{6A46E9EE-CF53-431C-B90C-DD70D5F5C33D}" presName="sibTrans" presStyleLbl="bgSibTrans2D1" presStyleIdx="1" presStyleCnt="11"/>
      <dgm:spPr/>
    </dgm:pt>
    <dgm:pt modelId="{44DFD390-0A24-4A19-B7D8-C1D03362E481}" type="pres">
      <dgm:prSet presAssocID="{9D00BB13-AE68-4391-97D1-C72EF407CBCB}" presName="compNode" presStyleCnt="0"/>
      <dgm:spPr/>
    </dgm:pt>
    <dgm:pt modelId="{0A546050-777B-4E3C-8678-0F544F712E95}" type="pres">
      <dgm:prSet presAssocID="{9D00BB13-AE68-4391-97D1-C72EF407CBCB}" presName="dummyConnPt" presStyleCnt="0"/>
      <dgm:spPr/>
    </dgm:pt>
    <dgm:pt modelId="{3E0DF298-8B1B-45DC-8A0E-AD5497E6045F}" type="pres">
      <dgm:prSet presAssocID="{9D00BB13-AE68-4391-97D1-C72EF407CBCB}" presName="node" presStyleLbl="node1" presStyleIdx="2" presStyleCnt="12">
        <dgm:presLayoutVars>
          <dgm:bulletEnabled val="1"/>
        </dgm:presLayoutVars>
      </dgm:prSet>
      <dgm:spPr/>
    </dgm:pt>
    <dgm:pt modelId="{7874E867-814E-4BD3-B0F7-A4EE20DAF2FF}" type="pres">
      <dgm:prSet presAssocID="{D44E48A7-2798-47AB-87C2-88FE3F792989}" presName="sibTrans" presStyleLbl="bgSibTrans2D1" presStyleIdx="2" presStyleCnt="11"/>
      <dgm:spPr/>
    </dgm:pt>
    <dgm:pt modelId="{3400C3B2-F768-4017-AEAB-62F38020865E}" type="pres">
      <dgm:prSet presAssocID="{A768408C-5521-455E-A425-0D06D98E446D}" presName="compNode" presStyleCnt="0"/>
      <dgm:spPr/>
    </dgm:pt>
    <dgm:pt modelId="{BF52CAE3-4B71-466F-8E1D-7F1B0C851281}" type="pres">
      <dgm:prSet presAssocID="{A768408C-5521-455E-A425-0D06D98E446D}" presName="dummyConnPt" presStyleCnt="0"/>
      <dgm:spPr/>
    </dgm:pt>
    <dgm:pt modelId="{FCF80F08-A928-4D71-BE79-1DF521878F10}" type="pres">
      <dgm:prSet presAssocID="{A768408C-5521-455E-A425-0D06D98E446D}" presName="node" presStyleLbl="node1" presStyleIdx="3" presStyleCnt="12">
        <dgm:presLayoutVars>
          <dgm:bulletEnabled val="1"/>
        </dgm:presLayoutVars>
      </dgm:prSet>
      <dgm:spPr/>
    </dgm:pt>
    <dgm:pt modelId="{E6E641D0-12C9-4857-AA66-3F24BDFE32E2}" type="pres">
      <dgm:prSet presAssocID="{EBEAC84F-6C85-487B-AAD7-A4E59781746C}" presName="sibTrans" presStyleLbl="bgSibTrans2D1" presStyleIdx="3" presStyleCnt="11"/>
      <dgm:spPr/>
    </dgm:pt>
    <dgm:pt modelId="{7C81459B-3BDA-4825-B045-6CCF5C68DC2A}" type="pres">
      <dgm:prSet presAssocID="{0EA215DC-78C9-4369-AD3A-EC1A9991BFF1}" presName="compNode" presStyleCnt="0"/>
      <dgm:spPr/>
    </dgm:pt>
    <dgm:pt modelId="{893966DC-8334-4E27-A6A8-C4DCDBD628C8}" type="pres">
      <dgm:prSet presAssocID="{0EA215DC-78C9-4369-AD3A-EC1A9991BFF1}" presName="dummyConnPt" presStyleCnt="0"/>
      <dgm:spPr/>
    </dgm:pt>
    <dgm:pt modelId="{E99C204F-83D6-4E0A-8AF9-BF404CFA48B4}" type="pres">
      <dgm:prSet presAssocID="{0EA215DC-78C9-4369-AD3A-EC1A9991BFF1}" presName="node" presStyleLbl="node1" presStyleIdx="4" presStyleCnt="12">
        <dgm:presLayoutVars>
          <dgm:bulletEnabled val="1"/>
        </dgm:presLayoutVars>
      </dgm:prSet>
      <dgm:spPr/>
    </dgm:pt>
    <dgm:pt modelId="{63788A7F-7D47-42B6-BCC9-87B800690600}" type="pres">
      <dgm:prSet presAssocID="{D19242D2-B637-41FC-ABFC-52AAD5A52C36}" presName="sibTrans" presStyleLbl="bgSibTrans2D1" presStyleIdx="4" presStyleCnt="11"/>
      <dgm:spPr/>
    </dgm:pt>
    <dgm:pt modelId="{21B57CA9-062F-42F3-B533-23FF28F4A85F}" type="pres">
      <dgm:prSet presAssocID="{E0231577-6C33-4B86-A109-0CF1A90170A2}" presName="compNode" presStyleCnt="0"/>
      <dgm:spPr/>
    </dgm:pt>
    <dgm:pt modelId="{5350D988-D71D-42E2-954A-C2310B4A0F9A}" type="pres">
      <dgm:prSet presAssocID="{E0231577-6C33-4B86-A109-0CF1A90170A2}" presName="dummyConnPt" presStyleCnt="0"/>
      <dgm:spPr/>
    </dgm:pt>
    <dgm:pt modelId="{1ED75C2B-4810-4D40-B846-16BD56537010}" type="pres">
      <dgm:prSet presAssocID="{E0231577-6C33-4B86-A109-0CF1A90170A2}" presName="node" presStyleLbl="node1" presStyleIdx="5" presStyleCnt="12">
        <dgm:presLayoutVars>
          <dgm:bulletEnabled val="1"/>
        </dgm:presLayoutVars>
      </dgm:prSet>
      <dgm:spPr/>
    </dgm:pt>
    <dgm:pt modelId="{6EB507AA-B481-481F-9DA5-1AFC204917FE}" type="pres">
      <dgm:prSet presAssocID="{B053F50A-FFD4-4C4A-98F2-D9E30277553D}" presName="sibTrans" presStyleLbl="bgSibTrans2D1" presStyleIdx="5" presStyleCnt="11"/>
      <dgm:spPr/>
    </dgm:pt>
    <dgm:pt modelId="{A23F42BB-9D50-4928-8E63-8A3DBA74C9F6}" type="pres">
      <dgm:prSet presAssocID="{E3529B38-7873-4638-AFD8-35BCDF2F2252}" presName="compNode" presStyleCnt="0"/>
      <dgm:spPr/>
    </dgm:pt>
    <dgm:pt modelId="{D495AA22-0F06-410E-B5ED-9B7C82769540}" type="pres">
      <dgm:prSet presAssocID="{E3529B38-7873-4638-AFD8-35BCDF2F2252}" presName="dummyConnPt" presStyleCnt="0"/>
      <dgm:spPr/>
    </dgm:pt>
    <dgm:pt modelId="{56057783-D132-41A2-983A-2CF98F18CD34}" type="pres">
      <dgm:prSet presAssocID="{E3529B38-7873-4638-AFD8-35BCDF2F2252}" presName="node" presStyleLbl="node1" presStyleIdx="6" presStyleCnt="12">
        <dgm:presLayoutVars>
          <dgm:bulletEnabled val="1"/>
        </dgm:presLayoutVars>
      </dgm:prSet>
      <dgm:spPr/>
    </dgm:pt>
    <dgm:pt modelId="{C65E636B-5C53-4942-BF99-6FCA21692973}" type="pres">
      <dgm:prSet presAssocID="{0773599A-1DD4-4C3F-A1B3-A5F04D22FDFC}" presName="sibTrans" presStyleLbl="bgSibTrans2D1" presStyleIdx="6" presStyleCnt="11"/>
      <dgm:spPr/>
    </dgm:pt>
    <dgm:pt modelId="{55BDBF18-9172-4255-BA7C-5FEDBFBE7855}" type="pres">
      <dgm:prSet presAssocID="{37E025F3-D78B-42AE-9D40-527FBBF35360}" presName="compNode" presStyleCnt="0"/>
      <dgm:spPr/>
    </dgm:pt>
    <dgm:pt modelId="{A8A9D67B-C19F-48C9-B4EB-DDF2FAB416DE}" type="pres">
      <dgm:prSet presAssocID="{37E025F3-D78B-42AE-9D40-527FBBF35360}" presName="dummyConnPt" presStyleCnt="0"/>
      <dgm:spPr/>
    </dgm:pt>
    <dgm:pt modelId="{490BD0B7-E65F-4D05-801C-F2132AEC81DF}" type="pres">
      <dgm:prSet presAssocID="{37E025F3-D78B-42AE-9D40-527FBBF35360}" presName="node" presStyleLbl="node1" presStyleIdx="7" presStyleCnt="12">
        <dgm:presLayoutVars>
          <dgm:bulletEnabled val="1"/>
        </dgm:presLayoutVars>
      </dgm:prSet>
      <dgm:spPr/>
    </dgm:pt>
    <dgm:pt modelId="{3A54CC46-5C1E-4885-9068-C66C1C721AC8}" type="pres">
      <dgm:prSet presAssocID="{52CC05D1-AAFB-4E28-8E4D-0AA41067FA50}" presName="sibTrans" presStyleLbl="bgSibTrans2D1" presStyleIdx="7" presStyleCnt="11"/>
      <dgm:spPr/>
    </dgm:pt>
    <dgm:pt modelId="{87CF2AC8-A5F4-4C96-9325-C94355299A9C}" type="pres">
      <dgm:prSet presAssocID="{F0DF8923-9C8D-4823-A673-F088124B8BF1}" presName="compNode" presStyleCnt="0"/>
      <dgm:spPr/>
    </dgm:pt>
    <dgm:pt modelId="{9F683463-2A7A-4419-BCC0-72A38E595343}" type="pres">
      <dgm:prSet presAssocID="{F0DF8923-9C8D-4823-A673-F088124B8BF1}" presName="dummyConnPt" presStyleCnt="0"/>
      <dgm:spPr/>
    </dgm:pt>
    <dgm:pt modelId="{ECFE3440-F9E6-45DE-ABB7-F325C0AC3DC8}" type="pres">
      <dgm:prSet presAssocID="{F0DF8923-9C8D-4823-A673-F088124B8BF1}" presName="node" presStyleLbl="node1" presStyleIdx="8" presStyleCnt="12">
        <dgm:presLayoutVars>
          <dgm:bulletEnabled val="1"/>
        </dgm:presLayoutVars>
      </dgm:prSet>
      <dgm:spPr/>
    </dgm:pt>
    <dgm:pt modelId="{F5CEC52D-3B24-4670-BBB0-8A6962C534ED}" type="pres">
      <dgm:prSet presAssocID="{8BF818BE-001E-46FE-A1FA-4D6CDB21076F}" presName="sibTrans" presStyleLbl="bgSibTrans2D1" presStyleIdx="8" presStyleCnt="11"/>
      <dgm:spPr/>
    </dgm:pt>
    <dgm:pt modelId="{E631A3FD-AEBF-4A3E-B831-75D8142E8543}" type="pres">
      <dgm:prSet presAssocID="{DA2B8C4B-4EB8-422B-BFDE-DFFC872FFDEA}" presName="compNode" presStyleCnt="0"/>
      <dgm:spPr/>
    </dgm:pt>
    <dgm:pt modelId="{603EDE98-E2A5-40BE-945E-E766200A1B8A}" type="pres">
      <dgm:prSet presAssocID="{DA2B8C4B-4EB8-422B-BFDE-DFFC872FFDEA}" presName="dummyConnPt" presStyleCnt="0"/>
      <dgm:spPr/>
    </dgm:pt>
    <dgm:pt modelId="{A4025A32-7A60-4BD2-AD17-5F654F216FEB}" type="pres">
      <dgm:prSet presAssocID="{DA2B8C4B-4EB8-422B-BFDE-DFFC872FFDEA}" presName="node" presStyleLbl="node1" presStyleIdx="9" presStyleCnt="12">
        <dgm:presLayoutVars>
          <dgm:bulletEnabled val="1"/>
        </dgm:presLayoutVars>
      </dgm:prSet>
      <dgm:spPr/>
    </dgm:pt>
    <dgm:pt modelId="{CAF42543-2612-4EB3-803D-E972C8BF8942}" type="pres">
      <dgm:prSet presAssocID="{4D1BCFE4-32CC-4593-AFB9-AD66EBDB8274}" presName="sibTrans" presStyleLbl="bgSibTrans2D1" presStyleIdx="9" presStyleCnt="11"/>
      <dgm:spPr/>
    </dgm:pt>
    <dgm:pt modelId="{21F4438E-6F9B-4002-AE86-E8CAD336BACA}" type="pres">
      <dgm:prSet presAssocID="{9F82A95D-D72E-40B7-8C45-07C860B80ECC}" presName="compNode" presStyleCnt="0"/>
      <dgm:spPr/>
    </dgm:pt>
    <dgm:pt modelId="{E1573F9C-92ED-4289-A2FD-59BC9F2A3DAE}" type="pres">
      <dgm:prSet presAssocID="{9F82A95D-D72E-40B7-8C45-07C860B80ECC}" presName="dummyConnPt" presStyleCnt="0"/>
      <dgm:spPr/>
    </dgm:pt>
    <dgm:pt modelId="{AE410597-C97C-4D1D-B502-50EA69629D7A}" type="pres">
      <dgm:prSet presAssocID="{9F82A95D-D72E-40B7-8C45-07C860B80ECC}" presName="node" presStyleLbl="node1" presStyleIdx="10" presStyleCnt="12">
        <dgm:presLayoutVars>
          <dgm:bulletEnabled val="1"/>
        </dgm:presLayoutVars>
      </dgm:prSet>
      <dgm:spPr/>
    </dgm:pt>
    <dgm:pt modelId="{57E50E1A-7B49-4C88-BC4C-2687C91F79E5}" type="pres">
      <dgm:prSet presAssocID="{58BC2A79-7746-45FC-8F85-C7B9FB5207B9}" presName="sibTrans" presStyleLbl="bgSibTrans2D1" presStyleIdx="10" presStyleCnt="11"/>
      <dgm:spPr/>
    </dgm:pt>
    <dgm:pt modelId="{01E2C698-C47A-45E7-9E66-4C063C206A20}" type="pres">
      <dgm:prSet presAssocID="{27D709BD-B356-47C9-B4A8-2C740ED0F0F4}" presName="compNode" presStyleCnt="0"/>
      <dgm:spPr/>
    </dgm:pt>
    <dgm:pt modelId="{BA5E3F9B-1F67-48F7-AC65-B260DCC7A657}" type="pres">
      <dgm:prSet presAssocID="{27D709BD-B356-47C9-B4A8-2C740ED0F0F4}" presName="dummyConnPt" presStyleCnt="0"/>
      <dgm:spPr/>
    </dgm:pt>
    <dgm:pt modelId="{E8EF8188-58C6-4996-8491-EAFD03F96B1C}" type="pres">
      <dgm:prSet presAssocID="{27D709BD-B356-47C9-B4A8-2C740ED0F0F4}" presName="node" presStyleLbl="node1" presStyleIdx="11" presStyleCnt="12">
        <dgm:presLayoutVars>
          <dgm:bulletEnabled val="1"/>
        </dgm:presLayoutVars>
      </dgm:prSet>
      <dgm:spPr/>
    </dgm:pt>
  </dgm:ptLst>
  <dgm:cxnLst>
    <dgm:cxn modelId="{8ADAA402-C281-45C6-84F3-EFBFDB7BD819}" type="presOf" srcId="{4D1BCFE4-32CC-4593-AFB9-AD66EBDB8274}" destId="{CAF42543-2612-4EB3-803D-E972C8BF8942}" srcOrd="0" destOrd="0" presId="urn:microsoft.com/office/officeart/2005/8/layout/bProcess4"/>
    <dgm:cxn modelId="{0ECA5B0B-62C4-4770-8C1A-F8BDDA505B79}" type="presOf" srcId="{74EDE062-3859-44F0-A160-4E710F3D1A24}" destId="{59FAC0FB-A70C-4213-9C3B-FA130FD551E6}" srcOrd="0" destOrd="0" presId="urn:microsoft.com/office/officeart/2005/8/layout/bProcess4"/>
    <dgm:cxn modelId="{59CD6C10-D165-40EE-899B-2C47CB0F9E67}" srcId="{96FB86B6-071F-4028-B917-4E52139EB293}" destId="{05B7CE38-FC2E-4FF6-8965-60E0AFF3AC2F}" srcOrd="1" destOrd="0" parTransId="{664F28AE-9FED-480F-AF71-685435002C2B}" sibTransId="{6A46E9EE-CF53-431C-B90C-DD70D5F5C33D}"/>
    <dgm:cxn modelId="{704EC612-8EB9-408E-9791-644284E66A93}" type="presOf" srcId="{05B7CE38-FC2E-4FF6-8965-60E0AFF3AC2F}" destId="{5C991E28-685A-45C9-991E-30400EE33B57}" srcOrd="0" destOrd="0" presId="urn:microsoft.com/office/officeart/2005/8/layout/bProcess4"/>
    <dgm:cxn modelId="{7B5E3E23-3B85-4A54-8AF4-7A6565D0E570}" type="presOf" srcId="{0EA215DC-78C9-4369-AD3A-EC1A9991BFF1}" destId="{E99C204F-83D6-4E0A-8AF9-BF404CFA48B4}" srcOrd="0" destOrd="0" presId="urn:microsoft.com/office/officeart/2005/8/layout/bProcess4"/>
    <dgm:cxn modelId="{80763C26-99B9-4EF3-B8BB-C2B1F5CC9846}" type="presOf" srcId="{A768408C-5521-455E-A425-0D06D98E446D}" destId="{FCF80F08-A928-4D71-BE79-1DF521878F10}" srcOrd="0" destOrd="0" presId="urn:microsoft.com/office/officeart/2005/8/layout/bProcess4"/>
    <dgm:cxn modelId="{CED8A228-76B7-4CCF-8174-B5F68E336EE6}" srcId="{96FB86B6-071F-4028-B917-4E52139EB293}" destId="{27D709BD-B356-47C9-B4A8-2C740ED0F0F4}" srcOrd="11" destOrd="0" parTransId="{32B2BBA6-1C6A-4929-85AC-F20AA7A818CB}" sibTransId="{4B688F0A-DA41-4AD1-8738-4E2D8312AE69}"/>
    <dgm:cxn modelId="{897E182B-83DF-4B87-BC45-9F374581CC86}" srcId="{96FB86B6-071F-4028-B917-4E52139EB293}" destId="{37E025F3-D78B-42AE-9D40-527FBBF35360}" srcOrd="7" destOrd="0" parTransId="{138FE4E8-D0A5-45B8-8A5F-13AD6C852211}" sibTransId="{52CC05D1-AAFB-4E28-8E4D-0AA41067FA50}"/>
    <dgm:cxn modelId="{0A226D2C-60BD-438C-B65E-84FBEDEE1897}" type="presOf" srcId="{9F82A95D-D72E-40B7-8C45-07C860B80ECC}" destId="{AE410597-C97C-4D1D-B502-50EA69629D7A}" srcOrd="0" destOrd="0" presId="urn:microsoft.com/office/officeart/2005/8/layout/bProcess4"/>
    <dgm:cxn modelId="{CA020B3A-9DF2-4800-9E92-0A5975818ED3}" srcId="{96FB86B6-071F-4028-B917-4E52139EB293}" destId="{F0DF8923-9C8D-4823-A673-F088124B8BF1}" srcOrd="8" destOrd="0" parTransId="{76154929-4C5B-40AB-8E87-AE7DA1FCCF93}" sibTransId="{8BF818BE-001E-46FE-A1FA-4D6CDB21076F}"/>
    <dgm:cxn modelId="{D8E71A3B-535E-4DF1-B224-83D85E4DBFC0}" type="presOf" srcId="{9D00BB13-AE68-4391-97D1-C72EF407CBCB}" destId="{3E0DF298-8B1B-45DC-8A0E-AD5497E6045F}" srcOrd="0" destOrd="0" presId="urn:microsoft.com/office/officeart/2005/8/layout/bProcess4"/>
    <dgm:cxn modelId="{11FF1B3D-3CFC-42C5-A32F-35279AA520DD}" type="presOf" srcId="{52CC05D1-AAFB-4E28-8E4D-0AA41067FA50}" destId="{3A54CC46-5C1E-4885-9068-C66C1C721AC8}" srcOrd="0" destOrd="0" presId="urn:microsoft.com/office/officeart/2005/8/layout/bProcess4"/>
    <dgm:cxn modelId="{92466A65-A9CD-4114-B097-2947661F788D}" type="presOf" srcId="{96FB86B6-071F-4028-B917-4E52139EB293}" destId="{4DB394CC-A7F4-4D4F-8007-325E80DFD0F1}" srcOrd="0" destOrd="0" presId="urn:microsoft.com/office/officeart/2005/8/layout/bProcess4"/>
    <dgm:cxn modelId="{23682D4A-6D54-4467-A509-8ADD3B6513F2}" type="presOf" srcId="{D19242D2-B637-41FC-ABFC-52AAD5A52C36}" destId="{63788A7F-7D47-42B6-BCC9-87B800690600}" srcOrd="0" destOrd="0" presId="urn:microsoft.com/office/officeart/2005/8/layout/bProcess4"/>
    <dgm:cxn modelId="{E667646E-811D-4C10-9D37-49FB9A29E7D1}" srcId="{96FB86B6-071F-4028-B917-4E52139EB293}" destId="{DA2B8C4B-4EB8-422B-BFDE-DFFC872FFDEA}" srcOrd="9" destOrd="0" parTransId="{DBDF3932-99B4-4273-8EDA-53500DEC8610}" sibTransId="{4D1BCFE4-32CC-4593-AFB9-AD66EBDB8274}"/>
    <dgm:cxn modelId="{8AA6DD6E-11A7-4155-8D23-F773FD603F3B}" srcId="{96FB86B6-071F-4028-B917-4E52139EB293}" destId="{9D00BB13-AE68-4391-97D1-C72EF407CBCB}" srcOrd="2" destOrd="0" parTransId="{D9B70C57-AC46-41B9-9FE6-935B1BD2E16A}" sibTransId="{D44E48A7-2798-47AB-87C2-88FE3F792989}"/>
    <dgm:cxn modelId="{0D1D0072-1421-4654-BB58-F637396090FB}" type="presOf" srcId="{27D709BD-B356-47C9-B4A8-2C740ED0F0F4}" destId="{E8EF8188-58C6-4996-8491-EAFD03F96B1C}" srcOrd="0" destOrd="0" presId="urn:microsoft.com/office/officeart/2005/8/layout/bProcess4"/>
    <dgm:cxn modelId="{22D6A858-95CB-4D96-8EBD-AA18B5303502}" srcId="{96FB86B6-071F-4028-B917-4E52139EB293}" destId="{0EA215DC-78C9-4369-AD3A-EC1A9991BFF1}" srcOrd="4" destOrd="0" parTransId="{8E4F7140-CDB7-414A-B13E-AF57B325AD03}" sibTransId="{D19242D2-B637-41FC-ABFC-52AAD5A52C36}"/>
    <dgm:cxn modelId="{5ADA1F7E-B026-44D2-95FC-5BD334282ED6}" type="presOf" srcId="{E0231577-6C33-4B86-A109-0CF1A90170A2}" destId="{1ED75C2B-4810-4D40-B846-16BD56537010}" srcOrd="0" destOrd="0" presId="urn:microsoft.com/office/officeart/2005/8/layout/bProcess4"/>
    <dgm:cxn modelId="{0C8ECE8C-512E-4D7D-9A5C-18043A6FAD4D}" srcId="{96FB86B6-071F-4028-B917-4E52139EB293}" destId="{E3529B38-7873-4638-AFD8-35BCDF2F2252}" srcOrd="6" destOrd="0" parTransId="{49E81748-43ED-4346-BA52-E1B1C027AD61}" sibTransId="{0773599A-1DD4-4C3F-A1B3-A5F04D22FDFC}"/>
    <dgm:cxn modelId="{33A2C090-DEEB-45B7-AFCE-ABC046BC096C}" type="presOf" srcId="{0773599A-1DD4-4C3F-A1B3-A5F04D22FDFC}" destId="{C65E636B-5C53-4942-BF99-6FCA21692973}" srcOrd="0" destOrd="0" presId="urn:microsoft.com/office/officeart/2005/8/layout/bProcess4"/>
    <dgm:cxn modelId="{4127949C-56A6-4538-9ADB-CADB5CFB9D84}" type="presOf" srcId="{DA2B8C4B-4EB8-422B-BFDE-DFFC872FFDEA}" destId="{A4025A32-7A60-4BD2-AD17-5F654F216FEB}" srcOrd="0" destOrd="0" presId="urn:microsoft.com/office/officeart/2005/8/layout/bProcess4"/>
    <dgm:cxn modelId="{040AA9A0-D9BE-44D1-A06B-DD74A06A54F7}" type="presOf" srcId="{37E025F3-D78B-42AE-9D40-527FBBF35360}" destId="{490BD0B7-E65F-4D05-801C-F2132AEC81DF}" srcOrd="0" destOrd="0" presId="urn:microsoft.com/office/officeart/2005/8/layout/bProcess4"/>
    <dgm:cxn modelId="{429B6AA6-591F-4B58-89FA-F450ABA69947}" type="presOf" srcId="{D44E48A7-2798-47AB-87C2-88FE3F792989}" destId="{7874E867-814E-4BD3-B0F7-A4EE20DAF2FF}" srcOrd="0" destOrd="0" presId="urn:microsoft.com/office/officeart/2005/8/layout/bProcess4"/>
    <dgm:cxn modelId="{7D5D91A6-50E4-4A0B-84ED-AD4DB0FFD0ED}" type="presOf" srcId="{E3529B38-7873-4638-AFD8-35BCDF2F2252}" destId="{56057783-D132-41A2-983A-2CF98F18CD34}" srcOrd="0" destOrd="0" presId="urn:microsoft.com/office/officeart/2005/8/layout/bProcess4"/>
    <dgm:cxn modelId="{E4AC14AC-6C20-43FF-92EF-E310B498BDE2}" type="presOf" srcId="{6A46E9EE-CF53-431C-B90C-DD70D5F5C33D}" destId="{D66CD85C-6893-4CCA-B234-06A7E649F0B6}" srcOrd="0" destOrd="0" presId="urn:microsoft.com/office/officeart/2005/8/layout/bProcess4"/>
    <dgm:cxn modelId="{A8EDE3AC-5CB5-4FF3-987F-A097C170081E}" type="presOf" srcId="{EBEAC84F-6C85-487B-AAD7-A4E59781746C}" destId="{E6E641D0-12C9-4857-AA66-3F24BDFE32E2}" srcOrd="0" destOrd="0" presId="urn:microsoft.com/office/officeart/2005/8/layout/bProcess4"/>
    <dgm:cxn modelId="{FF625FB9-ADB0-4F6B-998C-2B3D5D1EAE84}" srcId="{96FB86B6-071F-4028-B917-4E52139EB293}" destId="{03AF01E4-1AEB-4EC4-8177-770C295B51D6}" srcOrd="0" destOrd="0" parTransId="{3985D460-B822-4380-93DB-07481790F9AF}" sibTransId="{74EDE062-3859-44F0-A160-4E710F3D1A24}"/>
    <dgm:cxn modelId="{C81615CD-C485-430B-8DF6-83F65E5A7069}" type="presOf" srcId="{03AF01E4-1AEB-4EC4-8177-770C295B51D6}" destId="{C33C82F8-D027-40D6-8487-A2F06DF690AE}" srcOrd="0" destOrd="0" presId="urn:microsoft.com/office/officeart/2005/8/layout/bProcess4"/>
    <dgm:cxn modelId="{99DFDED6-1A0B-44DC-BAA6-4148871428E5}" type="presOf" srcId="{F0DF8923-9C8D-4823-A673-F088124B8BF1}" destId="{ECFE3440-F9E6-45DE-ABB7-F325C0AC3DC8}" srcOrd="0" destOrd="0" presId="urn:microsoft.com/office/officeart/2005/8/layout/bProcess4"/>
    <dgm:cxn modelId="{62E193E3-1948-43DA-8832-5B57A87FBC8E}" type="presOf" srcId="{8BF818BE-001E-46FE-A1FA-4D6CDB21076F}" destId="{F5CEC52D-3B24-4670-BBB0-8A6962C534ED}" srcOrd="0" destOrd="0" presId="urn:microsoft.com/office/officeart/2005/8/layout/bProcess4"/>
    <dgm:cxn modelId="{8738D1E5-CFE0-4A23-8B9C-B3646696A8D1}" type="presOf" srcId="{B053F50A-FFD4-4C4A-98F2-D9E30277553D}" destId="{6EB507AA-B481-481F-9DA5-1AFC204917FE}" srcOrd="0" destOrd="0" presId="urn:microsoft.com/office/officeart/2005/8/layout/bProcess4"/>
    <dgm:cxn modelId="{D85C4CEA-027F-4EBC-A44F-FDDEA4C34EC1}" srcId="{96FB86B6-071F-4028-B917-4E52139EB293}" destId="{9F82A95D-D72E-40B7-8C45-07C860B80ECC}" srcOrd="10" destOrd="0" parTransId="{E4F217E0-9688-4926-BDEC-DE98DCE32CA1}" sibTransId="{58BC2A79-7746-45FC-8F85-C7B9FB5207B9}"/>
    <dgm:cxn modelId="{B8B6D1ED-35D0-46B6-80B9-67E6DE0D3E1E}" srcId="{96FB86B6-071F-4028-B917-4E52139EB293}" destId="{E0231577-6C33-4B86-A109-0CF1A90170A2}" srcOrd="5" destOrd="0" parTransId="{6C33BB49-BEF8-455B-B577-CBBEF2B1774E}" sibTransId="{B053F50A-FFD4-4C4A-98F2-D9E30277553D}"/>
    <dgm:cxn modelId="{A27880F2-A07F-403B-AF2C-19D6E7A998E9}" type="presOf" srcId="{58BC2A79-7746-45FC-8F85-C7B9FB5207B9}" destId="{57E50E1A-7B49-4C88-BC4C-2687C91F79E5}" srcOrd="0" destOrd="0" presId="urn:microsoft.com/office/officeart/2005/8/layout/bProcess4"/>
    <dgm:cxn modelId="{DF1464F5-5962-4B9C-A8A7-9B20592340E2}" srcId="{96FB86B6-071F-4028-B917-4E52139EB293}" destId="{A768408C-5521-455E-A425-0D06D98E446D}" srcOrd="3" destOrd="0" parTransId="{EF87D37F-A700-4391-A135-21B6F1F3923B}" sibTransId="{EBEAC84F-6C85-487B-AAD7-A4E59781746C}"/>
    <dgm:cxn modelId="{41118550-CE82-41A6-80D4-033B041B2096}" type="presParOf" srcId="{4DB394CC-A7F4-4D4F-8007-325E80DFD0F1}" destId="{ECF7FB68-C1B9-4E0F-BF40-6F1713821647}" srcOrd="0" destOrd="0" presId="urn:microsoft.com/office/officeart/2005/8/layout/bProcess4"/>
    <dgm:cxn modelId="{A050AE50-874D-44A7-AA3D-67EA54914377}" type="presParOf" srcId="{ECF7FB68-C1B9-4E0F-BF40-6F1713821647}" destId="{76316445-F5BC-418F-8FC9-9179EFB30303}" srcOrd="0" destOrd="0" presId="urn:microsoft.com/office/officeart/2005/8/layout/bProcess4"/>
    <dgm:cxn modelId="{9D8787A9-E7DE-473A-A22F-5F89EA1AF420}" type="presParOf" srcId="{ECF7FB68-C1B9-4E0F-BF40-6F1713821647}" destId="{C33C82F8-D027-40D6-8487-A2F06DF690AE}" srcOrd="1" destOrd="0" presId="urn:microsoft.com/office/officeart/2005/8/layout/bProcess4"/>
    <dgm:cxn modelId="{E9A307CC-7FAC-435E-B221-6B7082BC2B8B}" type="presParOf" srcId="{4DB394CC-A7F4-4D4F-8007-325E80DFD0F1}" destId="{59FAC0FB-A70C-4213-9C3B-FA130FD551E6}" srcOrd="1" destOrd="0" presId="urn:microsoft.com/office/officeart/2005/8/layout/bProcess4"/>
    <dgm:cxn modelId="{2C5A187E-8D1E-4B53-A217-ED651868B180}" type="presParOf" srcId="{4DB394CC-A7F4-4D4F-8007-325E80DFD0F1}" destId="{0826551A-CD0B-4933-A906-197791230D4F}" srcOrd="2" destOrd="0" presId="urn:microsoft.com/office/officeart/2005/8/layout/bProcess4"/>
    <dgm:cxn modelId="{3717A211-2EC4-4E42-8CDB-2F8811DE313C}" type="presParOf" srcId="{0826551A-CD0B-4933-A906-197791230D4F}" destId="{AA0490B4-7181-4E5D-BC9B-6226AC14D26C}" srcOrd="0" destOrd="0" presId="urn:microsoft.com/office/officeart/2005/8/layout/bProcess4"/>
    <dgm:cxn modelId="{102FEDD0-1D38-48C0-AE0C-1336CD3DFE39}" type="presParOf" srcId="{0826551A-CD0B-4933-A906-197791230D4F}" destId="{5C991E28-685A-45C9-991E-30400EE33B57}" srcOrd="1" destOrd="0" presId="urn:microsoft.com/office/officeart/2005/8/layout/bProcess4"/>
    <dgm:cxn modelId="{6D394066-88E6-4FC5-84B5-08DE7F43ECCB}" type="presParOf" srcId="{4DB394CC-A7F4-4D4F-8007-325E80DFD0F1}" destId="{D66CD85C-6893-4CCA-B234-06A7E649F0B6}" srcOrd="3" destOrd="0" presId="urn:microsoft.com/office/officeart/2005/8/layout/bProcess4"/>
    <dgm:cxn modelId="{19044A5A-D413-4306-825B-AF4849EFC876}" type="presParOf" srcId="{4DB394CC-A7F4-4D4F-8007-325E80DFD0F1}" destId="{44DFD390-0A24-4A19-B7D8-C1D03362E481}" srcOrd="4" destOrd="0" presId="urn:microsoft.com/office/officeart/2005/8/layout/bProcess4"/>
    <dgm:cxn modelId="{FE980269-D5C7-4101-81E6-633280A1B6BA}" type="presParOf" srcId="{44DFD390-0A24-4A19-B7D8-C1D03362E481}" destId="{0A546050-777B-4E3C-8678-0F544F712E95}" srcOrd="0" destOrd="0" presId="urn:microsoft.com/office/officeart/2005/8/layout/bProcess4"/>
    <dgm:cxn modelId="{A3A5A1DC-1534-423E-B1E2-5460941AA4E3}" type="presParOf" srcId="{44DFD390-0A24-4A19-B7D8-C1D03362E481}" destId="{3E0DF298-8B1B-45DC-8A0E-AD5497E6045F}" srcOrd="1" destOrd="0" presId="urn:microsoft.com/office/officeart/2005/8/layout/bProcess4"/>
    <dgm:cxn modelId="{16CADAE8-BD7C-413E-88F9-E31FF7AD2F9D}" type="presParOf" srcId="{4DB394CC-A7F4-4D4F-8007-325E80DFD0F1}" destId="{7874E867-814E-4BD3-B0F7-A4EE20DAF2FF}" srcOrd="5" destOrd="0" presId="urn:microsoft.com/office/officeart/2005/8/layout/bProcess4"/>
    <dgm:cxn modelId="{5DAB2D29-86F6-4848-BF55-5CADE5D85FFB}" type="presParOf" srcId="{4DB394CC-A7F4-4D4F-8007-325E80DFD0F1}" destId="{3400C3B2-F768-4017-AEAB-62F38020865E}" srcOrd="6" destOrd="0" presId="urn:microsoft.com/office/officeart/2005/8/layout/bProcess4"/>
    <dgm:cxn modelId="{A963E93D-4E9B-4E48-8DF7-B260F6B65A8A}" type="presParOf" srcId="{3400C3B2-F768-4017-AEAB-62F38020865E}" destId="{BF52CAE3-4B71-466F-8E1D-7F1B0C851281}" srcOrd="0" destOrd="0" presId="urn:microsoft.com/office/officeart/2005/8/layout/bProcess4"/>
    <dgm:cxn modelId="{8DA680A5-DF93-40E3-B52F-2DECEBADF157}" type="presParOf" srcId="{3400C3B2-F768-4017-AEAB-62F38020865E}" destId="{FCF80F08-A928-4D71-BE79-1DF521878F10}" srcOrd="1" destOrd="0" presId="urn:microsoft.com/office/officeart/2005/8/layout/bProcess4"/>
    <dgm:cxn modelId="{94A4BDE5-C51C-403A-B419-263725B8FFF1}" type="presParOf" srcId="{4DB394CC-A7F4-4D4F-8007-325E80DFD0F1}" destId="{E6E641D0-12C9-4857-AA66-3F24BDFE32E2}" srcOrd="7" destOrd="0" presId="urn:microsoft.com/office/officeart/2005/8/layout/bProcess4"/>
    <dgm:cxn modelId="{C0C0D121-D896-463E-8A2A-3086D323804C}" type="presParOf" srcId="{4DB394CC-A7F4-4D4F-8007-325E80DFD0F1}" destId="{7C81459B-3BDA-4825-B045-6CCF5C68DC2A}" srcOrd="8" destOrd="0" presId="urn:microsoft.com/office/officeart/2005/8/layout/bProcess4"/>
    <dgm:cxn modelId="{B6575540-96A4-4F17-8FA8-DEFBEAA73A17}" type="presParOf" srcId="{7C81459B-3BDA-4825-B045-6CCF5C68DC2A}" destId="{893966DC-8334-4E27-A6A8-C4DCDBD628C8}" srcOrd="0" destOrd="0" presId="urn:microsoft.com/office/officeart/2005/8/layout/bProcess4"/>
    <dgm:cxn modelId="{B96FBD43-6BB9-4F3B-9A2A-EC3EDF2922EB}" type="presParOf" srcId="{7C81459B-3BDA-4825-B045-6CCF5C68DC2A}" destId="{E99C204F-83D6-4E0A-8AF9-BF404CFA48B4}" srcOrd="1" destOrd="0" presId="urn:microsoft.com/office/officeart/2005/8/layout/bProcess4"/>
    <dgm:cxn modelId="{5194143F-AE9C-4536-8317-70DCB34EADC3}" type="presParOf" srcId="{4DB394CC-A7F4-4D4F-8007-325E80DFD0F1}" destId="{63788A7F-7D47-42B6-BCC9-87B800690600}" srcOrd="9" destOrd="0" presId="urn:microsoft.com/office/officeart/2005/8/layout/bProcess4"/>
    <dgm:cxn modelId="{24D95546-0969-42DB-B7DB-6DF33290A980}" type="presParOf" srcId="{4DB394CC-A7F4-4D4F-8007-325E80DFD0F1}" destId="{21B57CA9-062F-42F3-B533-23FF28F4A85F}" srcOrd="10" destOrd="0" presId="urn:microsoft.com/office/officeart/2005/8/layout/bProcess4"/>
    <dgm:cxn modelId="{1F0F5BF0-BC14-4076-B4C6-FC25FE3FE6D8}" type="presParOf" srcId="{21B57CA9-062F-42F3-B533-23FF28F4A85F}" destId="{5350D988-D71D-42E2-954A-C2310B4A0F9A}" srcOrd="0" destOrd="0" presId="urn:microsoft.com/office/officeart/2005/8/layout/bProcess4"/>
    <dgm:cxn modelId="{8CBD346C-5D82-40F4-B8EE-540FB9BC10F2}" type="presParOf" srcId="{21B57CA9-062F-42F3-B533-23FF28F4A85F}" destId="{1ED75C2B-4810-4D40-B846-16BD56537010}" srcOrd="1" destOrd="0" presId="urn:microsoft.com/office/officeart/2005/8/layout/bProcess4"/>
    <dgm:cxn modelId="{FF2038CB-DCCA-4543-96C3-EF879AA5F2C4}" type="presParOf" srcId="{4DB394CC-A7F4-4D4F-8007-325E80DFD0F1}" destId="{6EB507AA-B481-481F-9DA5-1AFC204917FE}" srcOrd="11" destOrd="0" presId="urn:microsoft.com/office/officeart/2005/8/layout/bProcess4"/>
    <dgm:cxn modelId="{A20EABFA-90FF-49FF-A1B1-96AFBE05CC85}" type="presParOf" srcId="{4DB394CC-A7F4-4D4F-8007-325E80DFD0F1}" destId="{A23F42BB-9D50-4928-8E63-8A3DBA74C9F6}" srcOrd="12" destOrd="0" presId="urn:microsoft.com/office/officeart/2005/8/layout/bProcess4"/>
    <dgm:cxn modelId="{AEE5BE2A-9474-41AE-8BEA-B65C08906070}" type="presParOf" srcId="{A23F42BB-9D50-4928-8E63-8A3DBA74C9F6}" destId="{D495AA22-0F06-410E-B5ED-9B7C82769540}" srcOrd="0" destOrd="0" presId="urn:microsoft.com/office/officeart/2005/8/layout/bProcess4"/>
    <dgm:cxn modelId="{A2293B26-BD26-4988-B372-36D1E5987951}" type="presParOf" srcId="{A23F42BB-9D50-4928-8E63-8A3DBA74C9F6}" destId="{56057783-D132-41A2-983A-2CF98F18CD34}" srcOrd="1" destOrd="0" presId="urn:microsoft.com/office/officeart/2005/8/layout/bProcess4"/>
    <dgm:cxn modelId="{168DD9EF-8E71-495A-96F9-AFE8E4274766}" type="presParOf" srcId="{4DB394CC-A7F4-4D4F-8007-325E80DFD0F1}" destId="{C65E636B-5C53-4942-BF99-6FCA21692973}" srcOrd="13" destOrd="0" presId="urn:microsoft.com/office/officeart/2005/8/layout/bProcess4"/>
    <dgm:cxn modelId="{9A4AD780-EB83-4AF7-9BD3-7B849751CFFF}" type="presParOf" srcId="{4DB394CC-A7F4-4D4F-8007-325E80DFD0F1}" destId="{55BDBF18-9172-4255-BA7C-5FEDBFBE7855}" srcOrd="14" destOrd="0" presId="urn:microsoft.com/office/officeart/2005/8/layout/bProcess4"/>
    <dgm:cxn modelId="{34E86AFD-DA10-4257-944D-990F90DE8BC8}" type="presParOf" srcId="{55BDBF18-9172-4255-BA7C-5FEDBFBE7855}" destId="{A8A9D67B-C19F-48C9-B4EB-DDF2FAB416DE}" srcOrd="0" destOrd="0" presId="urn:microsoft.com/office/officeart/2005/8/layout/bProcess4"/>
    <dgm:cxn modelId="{0122C9F1-6832-4FED-82E6-B74E8B796638}" type="presParOf" srcId="{55BDBF18-9172-4255-BA7C-5FEDBFBE7855}" destId="{490BD0B7-E65F-4D05-801C-F2132AEC81DF}" srcOrd="1" destOrd="0" presId="urn:microsoft.com/office/officeart/2005/8/layout/bProcess4"/>
    <dgm:cxn modelId="{4405E3B7-2C04-44BD-B00E-A99DA4132210}" type="presParOf" srcId="{4DB394CC-A7F4-4D4F-8007-325E80DFD0F1}" destId="{3A54CC46-5C1E-4885-9068-C66C1C721AC8}" srcOrd="15" destOrd="0" presId="urn:microsoft.com/office/officeart/2005/8/layout/bProcess4"/>
    <dgm:cxn modelId="{DC23EBE5-B6B1-4074-A51C-2FB0E41939E8}" type="presParOf" srcId="{4DB394CC-A7F4-4D4F-8007-325E80DFD0F1}" destId="{87CF2AC8-A5F4-4C96-9325-C94355299A9C}" srcOrd="16" destOrd="0" presId="urn:microsoft.com/office/officeart/2005/8/layout/bProcess4"/>
    <dgm:cxn modelId="{9FE538A6-7A12-43D4-92DC-4C2C615667D7}" type="presParOf" srcId="{87CF2AC8-A5F4-4C96-9325-C94355299A9C}" destId="{9F683463-2A7A-4419-BCC0-72A38E595343}" srcOrd="0" destOrd="0" presId="urn:microsoft.com/office/officeart/2005/8/layout/bProcess4"/>
    <dgm:cxn modelId="{ECCCA5E9-4240-4AAA-A481-B9621E8D0398}" type="presParOf" srcId="{87CF2AC8-A5F4-4C96-9325-C94355299A9C}" destId="{ECFE3440-F9E6-45DE-ABB7-F325C0AC3DC8}" srcOrd="1" destOrd="0" presId="urn:microsoft.com/office/officeart/2005/8/layout/bProcess4"/>
    <dgm:cxn modelId="{35FCCD97-60DD-4173-A14B-91FDB72532C1}" type="presParOf" srcId="{4DB394CC-A7F4-4D4F-8007-325E80DFD0F1}" destId="{F5CEC52D-3B24-4670-BBB0-8A6962C534ED}" srcOrd="17" destOrd="0" presId="urn:microsoft.com/office/officeart/2005/8/layout/bProcess4"/>
    <dgm:cxn modelId="{6E1967AA-04BF-4F4A-AAF4-28A00AF9A474}" type="presParOf" srcId="{4DB394CC-A7F4-4D4F-8007-325E80DFD0F1}" destId="{E631A3FD-AEBF-4A3E-B831-75D8142E8543}" srcOrd="18" destOrd="0" presId="urn:microsoft.com/office/officeart/2005/8/layout/bProcess4"/>
    <dgm:cxn modelId="{EB1E040D-623C-4EB7-9628-F571D28EC59E}" type="presParOf" srcId="{E631A3FD-AEBF-4A3E-B831-75D8142E8543}" destId="{603EDE98-E2A5-40BE-945E-E766200A1B8A}" srcOrd="0" destOrd="0" presId="urn:microsoft.com/office/officeart/2005/8/layout/bProcess4"/>
    <dgm:cxn modelId="{799B3770-2D5C-4554-BC78-E643E51F3019}" type="presParOf" srcId="{E631A3FD-AEBF-4A3E-B831-75D8142E8543}" destId="{A4025A32-7A60-4BD2-AD17-5F654F216FEB}" srcOrd="1" destOrd="0" presId="urn:microsoft.com/office/officeart/2005/8/layout/bProcess4"/>
    <dgm:cxn modelId="{E13C90DD-A4D6-4A78-A0A7-1A85BAB58B44}" type="presParOf" srcId="{4DB394CC-A7F4-4D4F-8007-325E80DFD0F1}" destId="{CAF42543-2612-4EB3-803D-E972C8BF8942}" srcOrd="19" destOrd="0" presId="urn:microsoft.com/office/officeart/2005/8/layout/bProcess4"/>
    <dgm:cxn modelId="{626E03AD-2849-44DC-A307-BCF90ECFB973}" type="presParOf" srcId="{4DB394CC-A7F4-4D4F-8007-325E80DFD0F1}" destId="{21F4438E-6F9B-4002-AE86-E8CAD336BACA}" srcOrd="20" destOrd="0" presId="urn:microsoft.com/office/officeart/2005/8/layout/bProcess4"/>
    <dgm:cxn modelId="{D1727C02-131D-4254-9E50-68C9245BCCA1}" type="presParOf" srcId="{21F4438E-6F9B-4002-AE86-E8CAD336BACA}" destId="{E1573F9C-92ED-4289-A2FD-59BC9F2A3DAE}" srcOrd="0" destOrd="0" presId="urn:microsoft.com/office/officeart/2005/8/layout/bProcess4"/>
    <dgm:cxn modelId="{09F09F80-C6D8-4CC8-9B3D-643D37CFEA11}" type="presParOf" srcId="{21F4438E-6F9B-4002-AE86-E8CAD336BACA}" destId="{AE410597-C97C-4D1D-B502-50EA69629D7A}" srcOrd="1" destOrd="0" presId="urn:microsoft.com/office/officeart/2005/8/layout/bProcess4"/>
    <dgm:cxn modelId="{830A9771-4483-4257-BE74-53098313BB37}" type="presParOf" srcId="{4DB394CC-A7F4-4D4F-8007-325E80DFD0F1}" destId="{57E50E1A-7B49-4C88-BC4C-2687C91F79E5}" srcOrd="21" destOrd="0" presId="urn:microsoft.com/office/officeart/2005/8/layout/bProcess4"/>
    <dgm:cxn modelId="{31DF18D6-8D6E-4392-8824-66185FA7F828}" type="presParOf" srcId="{4DB394CC-A7F4-4D4F-8007-325E80DFD0F1}" destId="{01E2C698-C47A-45E7-9E66-4C063C206A20}" srcOrd="22" destOrd="0" presId="urn:microsoft.com/office/officeart/2005/8/layout/bProcess4"/>
    <dgm:cxn modelId="{A1D85C92-256C-4987-961A-9FB588349FAA}" type="presParOf" srcId="{01E2C698-C47A-45E7-9E66-4C063C206A20}" destId="{BA5E3F9B-1F67-48F7-AC65-B260DCC7A657}" srcOrd="0" destOrd="0" presId="urn:microsoft.com/office/officeart/2005/8/layout/bProcess4"/>
    <dgm:cxn modelId="{5A0AC5D7-93F3-41FC-B812-186B548AEE35}" type="presParOf" srcId="{01E2C698-C47A-45E7-9E66-4C063C206A20}" destId="{E8EF8188-58C6-4996-8491-EAFD03F96B1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C60D29-291D-4924-806B-FF2B70FA98D0}"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fi-FI"/>
        </a:p>
      </dgm:t>
    </dgm:pt>
    <dgm:pt modelId="{5413A0C1-FFC1-42CA-8DC9-28DCC54192E8}">
      <dgm:prSet phldrT="[Teksti]" custT="1"/>
      <dgm:spPr>
        <a:solidFill>
          <a:schemeClr val="accent6"/>
        </a:solidFill>
      </dgm:spPr>
      <dgm:t>
        <a:bodyPr anchor="ctr"/>
        <a:lstStyle/>
        <a:p>
          <a:pPr algn="ctr"/>
          <a:r>
            <a:rPr lang="fi-FI" sz="1200" b="1" dirty="0">
              <a:solidFill>
                <a:schemeClr val="bg1"/>
              </a:solidFill>
              <a:latin typeface="Arial Nova" panose="020B0504020202020204" pitchFamily="34" charset="0"/>
            </a:rPr>
            <a:t>Itsenäinen opiskelu kurssi-alustalla</a:t>
          </a:r>
        </a:p>
      </dgm:t>
    </dgm:pt>
    <dgm:pt modelId="{B53B0D4C-7F46-44AF-BDA8-EDAF6B396115}" type="parTrans" cxnId="{D7DA7DAB-B4CE-4395-B1EC-C94F49256B69}">
      <dgm:prSet/>
      <dgm:spPr/>
      <dgm:t>
        <a:bodyPr/>
        <a:lstStyle/>
        <a:p>
          <a:endParaRPr lang="fi-FI" sz="1400">
            <a:solidFill>
              <a:schemeClr val="tx1"/>
            </a:solidFill>
            <a:latin typeface="Arial Nova" panose="020B0504020202020204" pitchFamily="34" charset="0"/>
          </a:endParaRPr>
        </a:p>
      </dgm:t>
    </dgm:pt>
    <dgm:pt modelId="{986C2212-61C4-41ED-B738-4BFC851578D5}" type="sibTrans" cxnId="{D7DA7DAB-B4CE-4395-B1EC-C94F49256B69}">
      <dgm:prSet/>
      <dgm:spPr/>
      <dgm:t>
        <a:bodyPr/>
        <a:lstStyle/>
        <a:p>
          <a:endParaRPr lang="fi-FI" sz="1400">
            <a:solidFill>
              <a:schemeClr val="tx1"/>
            </a:solidFill>
            <a:latin typeface="Arial Nova" panose="020B0504020202020204" pitchFamily="34" charset="0"/>
          </a:endParaRPr>
        </a:p>
      </dgm:t>
    </dgm:pt>
    <dgm:pt modelId="{68A3327C-C6AB-4A41-9D62-407CB7A93F87}">
      <dgm:prSet custT="1"/>
      <dgm:spPr>
        <a:solidFill>
          <a:schemeClr val="accent5">
            <a:lumMod val="60000"/>
            <a:lumOff val="40000"/>
          </a:schemeClr>
        </a:solidFill>
      </dgm:spPr>
      <dgm:t>
        <a:bodyPr anchor="ctr"/>
        <a:lstStyle/>
        <a:p>
          <a:pPr algn="ctr"/>
          <a:r>
            <a:rPr lang="fi-FI" sz="1200" b="1" dirty="0">
              <a:solidFill>
                <a:schemeClr val="bg1"/>
              </a:solidFill>
              <a:latin typeface="Arial Nova" panose="020B0504020202020204" pitchFamily="34" charset="0"/>
              <a:cs typeface="+mn-cs"/>
            </a:rPr>
            <a:t>Työpajat</a:t>
          </a:r>
        </a:p>
      </dgm:t>
    </dgm:pt>
    <dgm:pt modelId="{C64DA7EF-7D4B-44DD-A43F-6D6733BA4A51}" type="parTrans" cxnId="{F54E16E9-A9DD-4124-8C3A-5EEE2B743B6E}">
      <dgm:prSet/>
      <dgm:spPr/>
      <dgm:t>
        <a:bodyPr/>
        <a:lstStyle/>
        <a:p>
          <a:endParaRPr lang="fi-FI" sz="1400">
            <a:solidFill>
              <a:schemeClr val="tx1"/>
            </a:solidFill>
            <a:latin typeface="Arial Nova" panose="020B0504020202020204" pitchFamily="34" charset="0"/>
          </a:endParaRPr>
        </a:p>
      </dgm:t>
    </dgm:pt>
    <dgm:pt modelId="{A1BFA4F4-4D66-4672-8A16-6BDC38DD6FA4}" type="sibTrans" cxnId="{F54E16E9-A9DD-4124-8C3A-5EEE2B743B6E}">
      <dgm:prSet/>
      <dgm:spPr/>
      <dgm:t>
        <a:bodyPr/>
        <a:lstStyle/>
        <a:p>
          <a:endParaRPr lang="fi-FI" sz="1400">
            <a:solidFill>
              <a:schemeClr val="tx1"/>
            </a:solidFill>
            <a:latin typeface="Arial Nova" panose="020B0504020202020204" pitchFamily="34" charset="0"/>
          </a:endParaRPr>
        </a:p>
      </dgm:t>
    </dgm:pt>
    <dgm:pt modelId="{3EB1EEBD-C458-4C1B-9DA4-CDDBBB4CFC78}">
      <dgm:prSet custT="1"/>
      <dgm:spPr>
        <a:solidFill>
          <a:schemeClr val="accent4">
            <a:lumMod val="90000"/>
          </a:schemeClr>
        </a:solidFill>
        <a:ln w="38100">
          <a:noFill/>
          <a:prstDash val="solid"/>
        </a:ln>
      </dgm:spPr>
      <dgm:t>
        <a:bodyPr anchor="ctr"/>
        <a:lstStyle/>
        <a:p>
          <a:pPr algn="ctr"/>
          <a:r>
            <a:rPr lang="fi-FI" sz="1200" b="1" dirty="0">
              <a:solidFill>
                <a:schemeClr val="bg1"/>
              </a:solidFill>
              <a:latin typeface="Arial Nova" panose="020B0504020202020204" pitchFamily="34" charset="0"/>
            </a:rPr>
            <a:t>Lakiklinikka</a:t>
          </a:r>
          <a:endParaRPr lang="fi-FI" sz="1100" b="1" dirty="0">
            <a:solidFill>
              <a:schemeClr val="bg1"/>
            </a:solidFill>
            <a:latin typeface="Arial Nova" panose="020B0504020202020204" pitchFamily="34" charset="0"/>
          </a:endParaRPr>
        </a:p>
      </dgm:t>
    </dgm:pt>
    <dgm:pt modelId="{0A88E44A-E722-453D-A9C4-3E104F8AC976}" type="parTrans" cxnId="{EC01E43C-771C-4552-BDF2-BCEAC5C0A002}">
      <dgm:prSet/>
      <dgm:spPr/>
      <dgm:t>
        <a:bodyPr/>
        <a:lstStyle/>
        <a:p>
          <a:endParaRPr lang="fi-FI" sz="1400">
            <a:solidFill>
              <a:schemeClr val="tx1"/>
            </a:solidFill>
            <a:latin typeface="Arial Nova" panose="020B0504020202020204" pitchFamily="34" charset="0"/>
          </a:endParaRPr>
        </a:p>
      </dgm:t>
    </dgm:pt>
    <dgm:pt modelId="{76A1DEA0-ADFE-4CC4-A6F4-3DA7E024FF29}" type="sibTrans" cxnId="{EC01E43C-771C-4552-BDF2-BCEAC5C0A002}">
      <dgm:prSet/>
      <dgm:spPr/>
      <dgm:t>
        <a:bodyPr/>
        <a:lstStyle/>
        <a:p>
          <a:endParaRPr lang="fi-FI" sz="1400">
            <a:solidFill>
              <a:schemeClr val="tx1"/>
            </a:solidFill>
            <a:latin typeface="Arial Nova" panose="020B0504020202020204" pitchFamily="34" charset="0"/>
          </a:endParaRPr>
        </a:p>
      </dgm:t>
    </dgm:pt>
    <dgm:pt modelId="{6D2C99C8-A216-43FF-95FB-2AEFE011B019}">
      <dgm:prSet phldrT="[Teksti]" custT="1"/>
      <dgm:spPr/>
      <dgm:t>
        <a:bodyPr anchor="t"/>
        <a:lstStyle/>
        <a:p>
          <a:r>
            <a:rPr lang="fi-FI" sz="1200" b="0" kern="1200" dirty="0">
              <a:solidFill>
                <a:schemeClr val="tx1"/>
              </a:solidFill>
              <a:latin typeface="Arial Nova" panose="020B0504020202020204" pitchFamily="34" charset="0"/>
              <a:ea typeface="+mn-ea"/>
              <a:cs typeface="+mn-cs"/>
            </a:rPr>
            <a:t>Kurssi sisältää </a:t>
          </a:r>
          <a:br>
            <a:rPr lang="fi-FI" sz="1200" b="0" kern="1200" dirty="0">
              <a:solidFill>
                <a:schemeClr val="tx1"/>
              </a:solidFill>
              <a:latin typeface="Arial Nova" panose="020B0504020202020204" pitchFamily="34" charset="0"/>
              <a:ea typeface="+mn-ea"/>
              <a:cs typeface="+mn-cs"/>
            </a:rPr>
          </a:br>
          <a:r>
            <a:rPr lang="fi-FI" sz="1200" b="1" kern="1200" dirty="0">
              <a:solidFill>
                <a:schemeClr val="tx1"/>
              </a:solidFill>
              <a:latin typeface="Arial Nova" panose="020B0504020202020204" pitchFamily="34" charset="0"/>
              <a:ea typeface="+mn-ea"/>
              <a:cs typeface="+mn-cs"/>
            </a:rPr>
            <a:t>8</a:t>
          </a:r>
          <a:r>
            <a:rPr lang="fi-FI" sz="1200" b="0" kern="1200" dirty="0">
              <a:solidFill>
                <a:schemeClr val="tx1"/>
              </a:solidFill>
              <a:latin typeface="Arial Nova" panose="020B0504020202020204" pitchFamily="34" charset="0"/>
              <a:ea typeface="+mn-ea"/>
              <a:cs typeface="+mn-cs"/>
            </a:rPr>
            <a:t> </a:t>
          </a:r>
          <a:r>
            <a:rPr lang="fi-FI" sz="1200" b="1" kern="1200" dirty="0">
              <a:solidFill>
                <a:schemeClr val="tx1"/>
              </a:solidFill>
              <a:latin typeface="Arial Nova" panose="020B0504020202020204" pitchFamily="34" charset="0"/>
              <a:ea typeface="+mn-ea"/>
              <a:cs typeface="+mn-cs"/>
            </a:rPr>
            <a:t>itsenäisesti suoritettavaa sisältöosuutta</a:t>
          </a:r>
          <a:r>
            <a:rPr lang="fi-FI" sz="1200" b="0" kern="1200" dirty="0">
              <a:solidFill>
                <a:schemeClr val="tx1"/>
              </a:solidFill>
              <a:latin typeface="Arial Nova" panose="020B0504020202020204" pitchFamily="34" charset="0"/>
              <a:ea typeface="+mn-ea"/>
              <a:cs typeface="+mn-cs"/>
            </a:rPr>
            <a:t>. Suorittamiseen kannattaa varata noin 2-3 tuntia per osuus. </a:t>
          </a:r>
          <a:r>
            <a:rPr lang="fi-FI" sz="1200" kern="1200" dirty="0">
              <a:solidFill>
                <a:schemeClr val="tx1"/>
              </a:solidFill>
              <a:latin typeface="Arial Nova" panose="020B0504020202020204" pitchFamily="34" charset="0"/>
              <a:ea typeface="+mn-ea"/>
              <a:cs typeface="+mn-cs"/>
            </a:rPr>
            <a:t>Voit opiskella joustavasti itsellesi sopivana aikana, joko työaikana työnantajan kanssa sovitusti tai sen ulkopuolella.</a:t>
          </a:r>
          <a:endParaRPr lang="fi-FI" sz="1800" b="0" dirty="0">
            <a:solidFill>
              <a:schemeClr val="tx1"/>
            </a:solidFill>
            <a:latin typeface="Arial Nova" panose="020B0504020202020204" pitchFamily="34" charset="0"/>
          </a:endParaRPr>
        </a:p>
      </dgm:t>
    </dgm:pt>
    <dgm:pt modelId="{A5DDA1BA-BDEE-4DB4-AEED-BF2BC7007FD0}" type="parTrans" cxnId="{8CCFA637-964C-4E62-A77F-9E7E75001353}">
      <dgm:prSet/>
      <dgm:spPr/>
      <dgm:t>
        <a:bodyPr/>
        <a:lstStyle/>
        <a:p>
          <a:endParaRPr lang="fi-FI" sz="1800">
            <a:solidFill>
              <a:schemeClr val="tx1"/>
            </a:solidFill>
          </a:endParaRPr>
        </a:p>
      </dgm:t>
    </dgm:pt>
    <dgm:pt modelId="{33537979-FC66-42D2-A094-C29DD926CE48}" type="sibTrans" cxnId="{8CCFA637-964C-4E62-A77F-9E7E75001353}">
      <dgm:prSet/>
      <dgm:spPr/>
      <dgm:t>
        <a:bodyPr/>
        <a:lstStyle/>
        <a:p>
          <a:endParaRPr lang="fi-FI" sz="1800">
            <a:solidFill>
              <a:schemeClr val="tx1"/>
            </a:solidFill>
          </a:endParaRPr>
        </a:p>
      </dgm:t>
    </dgm:pt>
    <dgm:pt modelId="{CFC5CE42-ACF9-406C-9405-721C302649AC}">
      <dgm:prSet custT="1"/>
      <dgm:spPr/>
      <dgm:t>
        <a:bodyPr anchor="t"/>
        <a:lstStyle/>
        <a:p>
          <a:r>
            <a:rPr lang="fi-FI" sz="1200" b="1" dirty="0">
              <a:solidFill>
                <a:schemeClr val="tx1"/>
              </a:solidFill>
              <a:latin typeface="Arial Nova" panose="020B0504020202020204" pitchFamily="34" charset="0"/>
            </a:rPr>
            <a:t>Kurssin työpajat </a:t>
          </a:r>
          <a:r>
            <a:rPr lang="fi-FI" sz="1200" dirty="0">
              <a:solidFill>
                <a:schemeClr val="tx1"/>
              </a:solidFill>
              <a:latin typeface="Arial Nova" panose="020B0504020202020204" pitchFamily="34" charset="0"/>
            </a:rPr>
            <a:t>toteutetaan kouluttajan johdolla </a:t>
          </a:r>
          <a:r>
            <a:rPr lang="fi-FI" sz="1200" dirty="0" err="1">
              <a:solidFill>
                <a:schemeClr val="tx1"/>
              </a:solidFill>
              <a:latin typeface="Arial Nova" panose="020B0504020202020204" pitchFamily="34" charset="0"/>
            </a:rPr>
            <a:t>Teamsissa</a:t>
          </a:r>
          <a:r>
            <a:rPr lang="fi-FI" sz="1200" dirty="0">
              <a:solidFill>
                <a:schemeClr val="tx1"/>
              </a:solidFill>
              <a:latin typeface="Arial Nova" panose="020B0504020202020204" pitchFamily="34" charset="0"/>
            </a:rPr>
            <a:t>. Työpajoissa syvennytään kurssin haastavimpiin teemoihin case-tapausten avulla. Työpajaan voit osallistua, kun olet suorittanut työpajaa edeltävät osuudet kurssialustalla. Näet työpajojen aikataulut kurssikalenterista ja voit suunnitella osuuksien suorittamisen niiden mukaan. </a:t>
          </a:r>
          <a:endParaRPr lang="fi-FI" sz="1800" b="1" dirty="0">
            <a:solidFill>
              <a:schemeClr val="tx1"/>
            </a:solidFill>
            <a:latin typeface="Arial Nova" panose="020B0504020202020204" pitchFamily="34" charset="0"/>
            <a:cs typeface="+mn-cs"/>
          </a:endParaRPr>
        </a:p>
      </dgm:t>
    </dgm:pt>
    <dgm:pt modelId="{5475E625-0A84-4584-93EB-25E77E986A57}" type="parTrans" cxnId="{76026757-BE97-4882-BA10-C1CF01F4D81F}">
      <dgm:prSet/>
      <dgm:spPr/>
      <dgm:t>
        <a:bodyPr/>
        <a:lstStyle/>
        <a:p>
          <a:endParaRPr lang="fi-FI" sz="1800">
            <a:solidFill>
              <a:schemeClr val="tx1"/>
            </a:solidFill>
          </a:endParaRPr>
        </a:p>
      </dgm:t>
    </dgm:pt>
    <dgm:pt modelId="{656360ED-A92E-4FE5-BD83-B41E4CAD3722}" type="sibTrans" cxnId="{76026757-BE97-4882-BA10-C1CF01F4D81F}">
      <dgm:prSet/>
      <dgm:spPr/>
      <dgm:t>
        <a:bodyPr/>
        <a:lstStyle/>
        <a:p>
          <a:endParaRPr lang="fi-FI" sz="1800">
            <a:solidFill>
              <a:schemeClr val="tx1"/>
            </a:solidFill>
          </a:endParaRPr>
        </a:p>
      </dgm:t>
    </dgm:pt>
    <dgm:pt modelId="{65326B38-22FF-42C6-9C32-2F707458E94D}">
      <dgm:prSet custT="1"/>
      <dgm:spPr>
        <a:ln>
          <a:noFill/>
        </a:ln>
      </dgm:spPr>
      <dgm:t>
        <a:bodyPr anchor="t"/>
        <a:lstStyle/>
        <a:p>
          <a:r>
            <a:rPr lang="fi-FI" sz="1200" b="1" dirty="0">
              <a:solidFill>
                <a:schemeClr val="tx1"/>
              </a:solidFill>
              <a:latin typeface="Arial Nova" panose="020B0504020202020204" pitchFamily="34" charset="0"/>
            </a:rPr>
            <a:t>Juristin lakiklinikka </a:t>
          </a:r>
          <a:r>
            <a:rPr lang="fi-FI" sz="1200" b="0" dirty="0">
              <a:solidFill>
                <a:schemeClr val="tx1"/>
              </a:solidFill>
              <a:latin typeface="Arial Nova" panose="020B0504020202020204" pitchFamily="34" charset="0"/>
            </a:rPr>
            <a:t>järjestetään noin kerran kuussa </a:t>
          </a:r>
          <a:r>
            <a:rPr lang="fi-FI" sz="1200" b="0" dirty="0" err="1">
              <a:solidFill>
                <a:schemeClr val="tx1"/>
              </a:solidFill>
              <a:latin typeface="Arial Nova" panose="020B0504020202020204" pitchFamily="34" charset="0"/>
            </a:rPr>
            <a:t>Teamsissa</a:t>
          </a:r>
          <a:r>
            <a:rPr lang="fi-FI" sz="1200" b="0" dirty="0">
              <a:solidFill>
                <a:schemeClr val="tx1"/>
              </a:solidFill>
              <a:latin typeface="Arial Nova" panose="020B0504020202020204" pitchFamily="34" charset="0"/>
            </a:rPr>
            <a:t>. Voit tulla lakiklinikalle kysymään ja keskustelemaan vapaasti kurssin teemoista ja lastensuojelun juridiikasta. Lakiklinikalle osallistuminen on vapaaehtoista. </a:t>
          </a:r>
          <a:r>
            <a:rPr lang="fi-FI" sz="1200" dirty="0">
              <a:solidFill>
                <a:schemeClr val="tx1"/>
              </a:solidFill>
              <a:latin typeface="Arial Nova" panose="020B0504020202020204" pitchFamily="34" charset="0"/>
            </a:rPr>
            <a:t>Voit osallistua lakiklinikalle niin monta kertaa kuin haluat. </a:t>
          </a:r>
          <a:r>
            <a:rPr lang="fi-FI" sz="1200" i="1" dirty="0">
              <a:solidFill>
                <a:schemeClr val="tx1"/>
              </a:solidFill>
              <a:latin typeface="Arial Nova" panose="020B0504020202020204" pitchFamily="34" charset="0"/>
            </a:rPr>
            <a:t>Lakiklinikkaa ei ole tarkoitettu tunnistettavien asiakastapausten käsittelyyn. </a:t>
          </a:r>
          <a:endParaRPr lang="fi-FI" sz="1800" b="0" i="1" dirty="0">
            <a:solidFill>
              <a:schemeClr val="tx1"/>
            </a:solidFill>
            <a:latin typeface="Arial Nova" panose="020B0504020202020204" pitchFamily="34" charset="0"/>
          </a:endParaRPr>
        </a:p>
      </dgm:t>
    </dgm:pt>
    <dgm:pt modelId="{66063681-B78C-47F5-91A0-00FF9BF4B4EC}" type="parTrans" cxnId="{321738DD-517B-42A8-89AF-7616843FC18A}">
      <dgm:prSet/>
      <dgm:spPr/>
      <dgm:t>
        <a:bodyPr/>
        <a:lstStyle/>
        <a:p>
          <a:endParaRPr lang="fi-FI" sz="1800">
            <a:solidFill>
              <a:schemeClr val="tx1"/>
            </a:solidFill>
          </a:endParaRPr>
        </a:p>
      </dgm:t>
    </dgm:pt>
    <dgm:pt modelId="{2D0ABE60-5CAA-4D45-9CDD-7D7203127E57}" type="sibTrans" cxnId="{321738DD-517B-42A8-89AF-7616843FC18A}">
      <dgm:prSet/>
      <dgm:spPr/>
      <dgm:t>
        <a:bodyPr/>
        <a:lstStyle/>
        <a:p>
          <a:endParaRPr lang="fi-FI" sz="1800">
            <a:solidFill>
              <a:schemeClr val="tx1"/>
            </a:solidFill>
          </a:endParaRPr>
        </a:p>
      </dgm:t>
    </dgm:pt>
    <dgm:pt modelId="{5CCA507F-32D9-4E1B-8AF4-51B2D87CF03B}" type="pres">
      <dgm:prSet presAssocID="{1FC60D29-291D-4924-806B-FF2B70FA98D0}" presName="list" presStyleCnt="0">
        <dgm:presLayoutVars>
          <dgm:dir/>
          <dgm:animLvl val="lvl"/>
        </dgm:presLayoutVars>
      </dgm:prSet>
      <dgm:spPr/>
    </dgm:pt>
    <dgm:pt modelId="{094B9215-9CB5-4C58-AA3A-A8E3D437B4C7}" type="pres">
      <dgm:prSet presAssocID="{5413A0C1-FFC1-42CA-8DC9-28DCC54192E8}" presName="posSpace" presStyleCnt="0"/>
      <dgm:spPr/>
    </dgm:pt>
    <dgm:pt modelId="{380128A5-8A1B-4B04-9930-44A04FCD2DE7}" type="pres">
      <dgm:prSet presAssocID="{5413A0C1-FFC1-42CA-8DC9-28DCC54192E8}" presName="vertFlow" presStyleCnt="0"/>
      <dgm:spPr/>
    </dgm:pt>
    <dgm:pt modelId="{3FB96EB7-D7E4-463D-AB29-5BA081C6E44D}" type="pres">
      <dgm:prSet presAssocID="{5413A0C1-FFC1-42CA-8DC9-28DCC54192E8}" presName="topSpace" presStyleCnt="0"/>
      <dgm:spPr/>
    </dgm:pt>
    <dgm:pt modelId="{BE5167A7-A208-47A0-BF5E-130CD4D9B662}" type="pres">
      <dgm:prSet presAssocID="{5413A0C1-FFC1-42CA-8DC9-28DCC54192E8}" presName="firstComp" presStyleCnt="0"/>
      <dgm:spPr/>
    </dgm:pt>
    <dgm:pt modelId="{2EEF5E10-A7BC-4193-9927-28C6F06D2990}" type="pres">
      <dgm:prSet presAssocID="{5413A0C1-FFC1-42CA-8DC9-28DCC54192E8}" presName="firstChild" presStyleLbl="bgAccFollowNode1" presStyleIdx="0" presStyleCnt="3" custScaleY="268948"/>
      <dgm:spPr/>
    </dgm:pt>
    <dgm:pt modelId="{68D4C7C0-F5C5-41A5-8481-4B585AA753C5}" type="pres">
      <dgm:prSet presAssocID="{5413A0C1-FFC1-42CA-8DC9-28DCC54192E8}" presName="firstChildTx" presStyleLbl="bgAccFollowNode1" presStyleIdx="0" presStyleCnt="3">
        <dgm:presLayoutVars>
          <dgm:bulletEnabled val="1"/>
        </dgm:presLayoutVars>
      </dgm:prSet>
      <dgm:spPr/>
    </dgm:pt>
    <dgm:pt modelId="{5F17574D-D0D7-43B0-AB50-6FFB01B98D2A}" type="pres">
      <dgm:prSet presAssocID="{5413A0C1-FFC1-42CA-8DC9-28DCC54192E8}" presName="negSpace" presStyleCnt="0"/>
      <dgm:spPr/>
    </dgm:pt>
    <dgm:pt modelId="{E4944878-3301-40ED-831B-76A71BD7A902}" type="pres">
      <dgm:prSet presAssocID="{5413A0C1-FFC1-42CA-8DC9-28DCC54192E8}" presName="circle" presStyleLbl="node1" presStyleIdx="0" presStyleCnt="3"/>
      <dgm:spPr/>
    </dgm:pt>
    <dgm:pt modelId="{86AD8DC1-211F-4063-9E75-7A23C58538C8}" type="pres">
      <dgm:prSet presAssocID="{986C2212-61C4-41ED-B738-4BFC851578D5}" presName="transSpace" presStyleCnt="0"/>
      <dgm:spPr/>
    </dgm:pt>
    <dgm:pt modelId="{DE9B0454-878C-4080-B893-E82792274D24}" type="pres">
      <dgm:prSet presAssocID="{68A3327C-C6AB-4A41-9D62-407CB7A93F87}" presName="posSpace" presStyleCnt="0"/>
      <dgm:spPr/>
    </dgm:pt>
    <dgm:pt modelId="{2C780712-C44A-4F64-A61F-5938632182DA}" type="pres">
      <dgm:prSet presAssocID="{68A3327C-C6AB-4A41-9D62-407CB7A93F87}" presName="vertFlow" presStyleCnt="0"/>
      <dgm:spPr/>
    </dgm:pt>
    <dgm:pt modelId="{77605059-4C12-4E42-9416-B1BF2B66FD00}" type="pres">
      <dgm:prSet presAssocID="{68A3327C-C6AB-4A41-9D62-407CB7A93F87}" presName="topSpace" presStyleCnt="0"/>
      <dgm:spPr/>
    </dgm:pt>
    <dgm:pt modelId="{9DF3D986-6039-4FF2-99B2-C3FECC10ECC0}" type="pres">
      <dgm:prSet presAssocID="{68A3327C-C6AB-4A41-9D62-407CB7A93F87}" presName="firstComp" presStyleCnt="0"/>
      <dgm:spPr/>
    </dgm:pt>
    <dgm:pt modelId="{80EB02A5-22BF-45E9-99D6-28474FAFD63E}" type="pres">
      <dgm:prSet presAssocID="{68A3327C-C6AB-4A41-9D62-407CB7A93F87}" presName="firstChild" presStyleLbl="bgAccFollowNode1" presStyleIdx="1" presStyleCnt="3" custScaleY="268948"/>
      <dgm:spPr/>
    </dgm:pt>
    <dgm:pt modelId="{0F9C6666-EAF4-4FA3-A936-9CE00415C834}" type="pres">
      <dgm:prSet presAssocID="{68A3327C-C6AB-4A41-9D62-407CB7A93F87}" presName="firstChildTx" presStyleLbl="bgAccFollowNode1" presStyleIdx="1" presStyleCnt="3">
        <dgm:presLayoutVars>
          <dgm:bulletEnabled val="1"/>
        </dgm:presLayoutVars>
      </dgm:prSet>
      <dgm:spPr/>
    </dgm:pt>
    <dgm:pt modelId="{9B3CBEBE-9ACF-44CD-8DF4-D13CA517B8D5}" type="pres">
      <dgm:prSet presAssocID="{68A3327C-C6AB-4A41-9D62-407CB7A93F87}" presName="negSpace" presStyleCnt="0"/>
      <dgm:spPr/>
    </dgm:pt>
    <dgm:pt modelId="{EC2A316F-9D9A-4784-9363-5032A7E8DF4B}" type="pres">
      <dgm:prSet presAssocID="{68A3327C-C6AB-4A41-9D62-407CB7A93F87}" presName="circle" presStyleLbl="node1" presStyleIdx="1" presStyleCnt="3"/>
      <dgm:spPr/>
    </dgm:pt>
    <dgm:pt modelId="{8C0B757D-A512-468D-A37A-6E3095935A52}" type="pres">
      <dgm:prSet presAssocID="{A1BFA4F4-4D66-4672-8A16-6BDC38DD6FA4}" presName="transSpace" presStyleCnt="0"/>
      <dgm:spPr/>
    </dgm:pt>
    <dgm:pt modelId="{683F05F7-8351-410F-8C82-C1357AD488CC}" type="pres">
      <dgm:prSet presAssocID="{3EB1EEBD-C458-4C1B-9DA4-CDDBBB4CFC78}" presName="posSpace" presStyleCnt="0"/>
      <dgm:spPr/>
    </dgm:pt>
    <dgm:pt modelId="{EBD288DD-59B5-4294-9C40-4A90F957E7EE}" type="pres">
      <dgm:prSet presAssocID="{3EB1EEBD-C458-4C1B-9DA4-CDDBBB4CFC78}" presName="vertFlow" presStyleCnt="0"/>
      <dgm:spPr/>
    </dgm:pt>
    <dgm:pt modelId="{8ADBE2AB-B0A2-48A5-A9F7-F5D9859ACB01}" type="pres">
      <dgm:prSet presAssocID="{3EB1EEBD-C458-4C1B-9DA4-CDDBBB4CFC78}" presName="topSpace" presStyleCnt="0"/>
      <dgm:spPr/>
    </dgm:pt>
    <dgm:pt modelId="{B9245EA0-91CE-432B-9CFC-82CC00FBC090}" type="pres">
      <dgm:prSet presAssocID="{3EB1EEBD-C458-4C1B-9DA4-CDDBBB4CFC78}" presName="firstComp" presStyleCnt="0"/>
      <dgm:spPr/>
    </dgm:pt>
    <dgm:pt modelId="{D47BD078-985A-4046-AF94-8D12063159FE}" type="pres">
      <dgm:prSet presAssocID="{3EB1EEBD-C458-4C1B-9DA4-CDDBBB4CFC78}" presName="firstChild" presStyleLbl="bgAccFollowNode1" presStyleIdx="2" presStyleCnt="3" custScaleY="268948"/>
      <dgm:spPr/>
    </dgm:pt>
    <dgm:pt modelId="{7FE58D5D-DDD4-4F80-88EE-75D0449F998F}" type="pres">
      <dgm:prSet presAssocID="{3EB1EEBD-C458-4C1B-9DA4-CDDBBB4CFC78}" presName="firstChildTx" presStyleLbl="bgAccFollowNode1" presStyleIdx="2" presStyleCnt="3">
        <dgm:presLayoutVars>
          <dgm:bulletEnabled val="1"/>
        </dgm:presLayoutVars>
      </dgm:prSet>
      <dgm:spPr/>
    </dgm:pt>
    <dgm:pt modelId="{604DE20D-B293-414C-A470-57FA58EF8B6D}" type="pres">
      <dgm:prSet presAssocID="{3EB1EEBD-C458-4C1B-9DA4-CDDBBB4CFC78}" presName="negSpace" presStyleCnt="0"/>
      <dgm:spPr/>
    </dgm:pt>
    <dgm:pt modelId="{4C6A9280-F1BA-427F-BABD-DDBCA41F73A2}" type="pres">
      <dgm:prSet presAssocID="{3EB1EEBD-C458-4C1B-9DA4-CDDBBB4CFC78}" presName="circle" presStyleLbl="node1" presStyleIdx="2" presStyleCnt="3"/>
      <dgm:spPr/>
    </dgm:pt>
  </dgm:ptLst>
  <dgm:cxnLst>
    <dgm:cxn modelId="{8CCFA637-964C-4E62-A77F-9E7E75001353}" srcId="{5413A0C1-FFC1-42CA-8DC9-28DCC54192E8}" destId="{6D2C99C8-A216-43FF-95FB-2AEFE011B019}" srcOrd="0" destOrd="0" parTransId="{A5DDA1BA-BDEE-4DB4-AEED-BF2BC7007FD0}" sibTransId="{33537979-FC66-42D2-A094-C29DD926CE48}"/>
    <dgm:cxn modelId="{EC01E43C-771C-4552-BDF2-BCEAC5C0A002}" srcId="{1FC60D29-291D-4924-806B-FF2B70FA98D0}" destId="{3EB1EEBD-C458-4C1B-9DA4-CDDBBB4CFC78}" srcOrd="2" destOrd="0" parTransId="{0A88E44A-E722-453D-A9C4-3E104F8AC976}" sibTransId="{76A1DEA0-ADFE-4CC4-A6F4-3DA7E024FF29}"/>
    <dgm:cxn modelId="{DC86F540-21EF-4E25-89FA-F4F3BCA16931}" type="presOf" srcId="{65326B38-22FF-42C6-9C32-2F707458E94D}" destId="{7FE58D5D-DDD4-4F80-88EE-75D0449F998F}" srcOrd="1" destOrd="0" presId="urn:microsoft.com/office/officeart/2005/8/layout/hList9"/>
    <dgm:cxn modelId="{59AD7670-4F2B-4D63-B068-98E278F8B5F0}" type="presOf" srcId="{5413A0C1-FFC1-42CA-8DC9-28DCC54192E8}" destId="{E4944878-3301-40ED-831B-76A71BD7A902}" srcOrd="0" destOrd="0" presId="urn:microsoft.com/office/officeart/2005/8/layout/hList9"/>
    <dgm:cxn modelId="{261EE651-5081-408B-B8DE-AD0E4CF936A2}" type="presOf" srcId="{CFC5CE42-ACF9-406C-9405-721C302649AC}" destId="{0F9C6666-EAF4-4FA3-A936-9CE00415C834}" srcOrd="1" destOrd="0" presId="urn:microsoft.com/office/officeart/2005/8/layout/hList9"/>
    <dgm:cxn modelId="{A41CD352-7183-44C9-BAA8-90FC3A4817AB}" type="presOf" srcId="{3EB1EEBD-C458-4C1B-9DA4-CDDBBB4CFC78}" destId="{4C6A9280-F1BA-427F-BABD-DDBCA41F73A2}" srcOrd="0" destOrd="0" presId="urn:microsoft.com/office/officeart/2005/8/layout/hList9"/>
    <dgm:cxn modelId="{76026757-BE97-4882-BA10-C1CF01F4D81F}" srcId="{68A3327C-C6AB-4A41-9D62-407CB7A93F87}" destId="{CFC5CE42-ACF9-406C-9405-721C302649AC}" srcOrd="0" destOrd="0" parTransId="{5475E625-0A84-4584-93EB-25E77E986A57}" sibTransId="{656360ED-A92E-4FE5-BD83-B41E4CAD3722}"/>
    <dgm:cxn modelId="{83F29B77-2B0D-4666-85BB-9478573A2AB6}" type="presOf" srcId="{6D2C99C8-A216-43FF-95FB-2AEFE011B019}" destId="{68D4C7C0-F5C5-41A5-8481-4B585AA753C5}" srcOrd="1" destOrd="0" presId="urn:microsoft.com/office/officeart/2005/8/layout/hList9"/>
    <dgm:cxn modelId="{F0374782-4219-4D11-BE53-16DDCC99D965}" type="presOf" srcId="{68A3327C-C6AB-4A41-9D62-407CB7A93F87}" destId="{EC2A316F-9D9A-4784-9363-5032A7E8DF4B}" srcOrd="0" destOrd="0" presId="urn:microsoft.com/office/officeart/2005/8/layout/hList9"/>
    <dgm:cxn modelId="{22B3B691-1C38-4406-8E3B-C91B5369338F}" type="presOf" srcId="{6D2C99C8-A216-43FF-95FB-2AEFE011B019}" destId="{2EEF5E10-A7BC-4193-9927-28C6F06D2990}" srcOrd="0" destOrd="0" presId="urn:microsoft.com/office/officeart/2005/8/layout/hList9"/>
    <dgm:cxn modelId="{D7DA7DAB-B4CE-4395-B1EC-C94F49256B69}" srcId="{1FC60D29-291D-4924-806B-FF2B70FA98D0}" destId="{5413A0C1-FFC1-42CA-8DC9-28DCC54192E8}" srcOrd="0" destOrd="0" parTransId="{B53B0D4C-7F46-44AF-BDA8-EDAF6B396115}" sibTransId="{986C2212-61C4-41ED-B738-4BFC851578D5}"/>
    <dgm:cxn modelId="{8D1E97CB-C948-4AD3-A6B9-48210F5163D8}" type="presOf" srcId="{CFC5CE42-ACF9-406C-9405-721C302649AC}" destId="{80EB02A5-22BF-45E9-99D6-28474FAFD63E}" srcOrd="0" destOrd="0" presId="urn:microsoft.com/office/officeart/2005/8/layout/hList9"/>
    <dgm:cxn modelId="{6D1639CE-84A6-4CC4-B747-761F14E28E38}" type="presOf" srcId="{65326B38-22FF-42C6-9C32-2F707458E94D}" destId="{D47BD078-985A-4046-AF94-8D12063159FE}" srcOrd="0" destOrd="0" presId="urn:microsoft.com/office/officeart/2005/8/layout/hList9"/>
    <dgm:cxn modelId="{321738DD-517B-42A8-89AF-7616843FC18A}" srcId="{3EB1EEBD-C458-4C1B-9DA4-CDDBBB4CFC78}" destId="{65326B38-22FF-42C6-9C32-2F707458E94D}" srcOrd="0" destOrd="0" parTransId="{66063681-B78C-47F5-91A0-00FF9BF4B4EC}" sibTransId="{2D0ABE60-5CAA-4D45-9CDD-7D7203127E57}"/>
    <dgm:cxn modelId="{F54E16E9-A9DD-4124-8C3A-5EEE2B743B6E}" srcId="{1FC60D29-291D-4924-806B-FF2B70FA98D0}" destId="{68A3327C-C6AB-4A41-9D62-407CB7A93F87}" srcOrd="1" destOrd="0" parTransId="{C64DA7EF-7D4B-44DD-A43F-6D6733BA4A51}" sibTransId="{A1BFA4F4-4D66-4672-8A16-6BDC38DD6FA4}"/>
    <dgm:cxn modelId="{4199B2EF-0830-486D-A374-247311DCFF88}" type="presOf" srcId="{1FC60D29-291D-4924-806B-FF2B70FA98D0}" destId="{5CCA507F-32D9-4E1B-8AF4-51B2D87CF03B}" srcOrd="0" destOrd="0" presId="urn:microsoft.com/office/officeart/2005/8/layout/hList9"/>
    <dgm:cxn modelId="{E59539F6-A27E-4CFC-9374-451C8D496780}" type="presParOf" srcId="{5CCA507F-32D9-4E1B-8AF4-51B2D87CF03B}" destId="{094B9215-9CB5-4C58-AA3A-A8E3D437B4C7}" srcOrd="0" destOrd="0" presId="urn:microsoft.com/office/officeart/2005/8/layout/hList9"/>
    <dgm:cxn modelId="{AF90A708-923A-4CCE-AA5D-E4D169BFC8E1}" type="presParOf" srcId="{5CCA507F-32D9-4E1B-8AF4-51B2D87CF03B}" destId="{380128A5-8A1B-4B04-9930-44A04FCD2DE7}" srcOrd="1" destOrd="0" presId="urn:microsoft.com/office/officeart/2005/8/layout/hList9"/>
    <dgm:cxn modelId="{B2EB1F5F-47C6-44BD-8345-0508A72B3EF1}" type="presParOf" srcId="{380128A5-8A1B-4B04-9930-44A04FCD2DE7}" destId="{3FB96EB7-D7E4-463D-AB29-5BA081C6E44D}" srcOrd="0" destOrd="0" presId="urn:microsoft.com/office/officeart/2005/8/layout/hList9"/>
    <dgm:cxn modelId="{C2023733-EEDB-4615-9D25-DF0A3A93A3F1}" type="presParOf" srcId="{380128A5-8A1B-4B04-9930-44A04FCD2DE7}" destId="{BE5167A7-A208-47A0-BF5E-130CD4D9B662}" srcOrd="1" destOrd="0" presId="urn:microsoft.com/office/officeart/2005/8/layout/hList9"/>
    <dgm:cxn modelId="{5AA606CB-ECA1-4728-B064-239F25300307}" type="presParOf" srcId="{BE5167A7-A208-47A0-BF5E-130CD4D9B662}" destId="{2EEF5E10-A7BC-4193-9927-28C6F06D2990}" srcOrd="0" destOrd="0" presId="urn:microsoft.com/office/officeart/2005/8/layout/hList9"/>
    <dgm:cxn modelId="{857C87C8-A9B0-4827-970E-D79AFA7EB5F1}" type="presParOf" srcId="{BE5167A7-A208-47A0-BF5E-130CD4D9B662}" destId="{68D4C7C0-F5C5-41A5-8481-4B585AA753C5}" srcOrd="1" destOrd="0" presId="urn:microsoft.com/office/officeart/2005/8/layout/hList9"/>
    <dgm:cxn modelId="{540604DB-7ACA-4C44-9F03-6A964D1F0B44}" type="presParOf" srcId="{5CCA507F-32D9-4E1B-8AF4-51B2D87CF03B}" destId="{5F17574D-D0D7-43B0-AB50-6FFB01B98D2A}" srcOrd="2" destOrd="0" presId="urn:microsoft.com/office/officeart/2005/8/layout/hList9"/>
    <dgm:cxn modelId="{75DCE032-B079-45B6-9EE3-CCD029A17BB3}" type="presParOf" srcId="{5CCA507F-32D9-4E1B-8AF4-51B2D87CF03B}" destId="{E4944878-3301-40ED-831B-76A71BD7A902}" srcOrd="3" destOrd="0" presId="urn:microsoft.com/office/officeart/2005/8/layout/hList9"/>
    <dgm:cxn modelId="{AC3441F2-D982-40F5-ACE5-D316A764BDE4}" type="presParOf" srcId="{5CCA507F-32D9-4E1B-8AF4-51B2D87CF03B}" destId="{86AD8DC1-211F-4063-9E75-7A23C58538C8}" srcOrd="4" destOrd="0" presId="urn:microsoft.com/office/officeart/2005/8/layout/hList9"/>
    <dgm:cxn modelId="{2F0AD153-EB3A-4B7A-BC59-B662E80788A4}" type="presParOf" srcId="{5CCA507F-32D9-4E1B-8AF4-51B2D87CF03B}" destId="{DE9B0454-878C-4080-B893-E82792274D24}" srcOrd="5" destOrd="0" presId="urn:microsoft.com/office/officeart/2005/8/layout/hList9"/>
    <dgm:cxn modelId="{BF31CEDA-C39E-4AA1-B556-13498DC405B3}" type="presParOf" srcId="{5CCA507F-32D9-4E1B-8AF4-51B2D87CF03B}" destId="{2C780712-C44A-4F64-A61F-5938632182DA}" srcOrd="6" destOrd="0" presId="urn:microsoft.com/office/officeart/2005/8/layout/hList9"/>
    <dgm:cxn modelId="{A93074D2-E020-4C98-8906-282934D1BC98}" type="presParOf" srcId="{2C780712-C44A-4F64-A61F-5938632182DA}" destId="{77605059-4C12-4E42-9416-B1BF2B66FD00}" srcOrd="0" destOrd="0" presId="urn:microsoft.com/office/officeart/2005/8/layout/hList9"/>
    <dgm:cxn modelId="{CC4749D8-A1DF-4458-9B0B-636EF8A37F7E}" type="presParOf" srcId="{2C780712-C44A-4F64-A61F-5938632182DA}" destId="{9DF3D986-6039-4FF2-99B2-C3FECC10ECC0}" srcOrd="1" destOrd="0" presId="urn:microsoft.com/office/officeart/2005/8/layout/hList9"/>
    <dgm:cxn modelId="{A42B219D-1B9B-4002-8178-1DBFC5C7CF85}" type="presParOf" srcId="{9DF3D986-6039-4FF2-99B2-C3FECC10ECC0}" destId="{80EB02A5-22BF-45E9-99D6-28474FAFD63E}" srcOrd="0" destOrd="0" presId="urn:microsoft.com/office/officeart/2005/8/layout/hList9"/>
    <dgm:cxn modelId="{4B73984F-B88A-4DFA-B0E8-C66B438D55A3}" type="presParOf" srcId="{9DF3D986-6039-4FF2-99B2-C3FECC10ECC0}" destId="{0F9C6666-EAF4-4FA3-A936-9CE00415C834}" srcOrd="1" destOrd="0" presId="urn:microsoft.com/office/officeart/2005/8/layout/hList9"/>
    <dgm:cxn modelId="{107A25B9-D8A5-416E-9343-B1AB41985FFC}" type="presParOf" srcId="{5CCA507F-32D9-4E1B-8AF4-51B2D87CF03B}" destId="{9B3CBEBE-9ACF-44CD-8DF4-D13CA517B8D5}" srcOrd="7" destOrd="0" presId="urn:microsoft.com/office/officeart/2005/8/layout/hList9"/>
    <dgm:cxn modelId="{23C6B2C7-2C4A-42CE-A3B8-271363D22919}" type="presParOf" srcId="{5CCA507F-32D9-4E1B-8AF4-51B2D87CF03B}" destId="{EC2A316F-9D9A-4784-9363-5032A7E8DF4B}" srcOrd="8" destOrd="0" presId="urn:microsoft.com/office/officeart/2005/8/layout/hList9"/>
    <dgm:cxn modelId="{10C6C295-ECF7-4C5C-BE92-A843AD1E9C8B}" type="presParOf" srcId="{5CCA507F-32D9-4E1B-8AF4-51B2D87CF03B}" destId="{8C0B757D-A512-468D-A37A-6E3095935A52}" srcOrd="9" destOrd="0" presId="urn:microsoft.com/office/officeart/2005/8/layout/hList9"/>
    <dgm:cxn modelId="{97F664E5-871C-4783-B601-EB9142A83EC2}" type="presParOf" srcId="{5CCA507F-32D9-4E1B-8AF4-51B2D87CF03B}" destId="{683F05F7-8351-410F-8C82-C1357AD488CC}" srcOrd="10" destOrd="0" presId="urn:microsoft.com/office/officeart/2005/8/layout/hList9"/>
    <dgm:cxn modelId="{4D6C5B96-474C-46E1-AC04-FCC444BC4D82}" type="presParOf" srcId="{5CCA507F-32D9-4E1B-8AF4-51B2D87CF03B}" destId="{EBD288DD-59B5-4294-9C40-4A90F957E7EE}" srcOrd="11" destOrd="0" presId="urn:microsoft.com/office/officeart/2005/8/layout/hList9"/>
    <dgm:cxn modelId="{783EE170-8DAE-4385-AD23-0227EBA395E6}" type="presParOf" srcId="{EBD288DD-59B5-4294-9C40-4A90F957E7EE}" destId="{8ADBE2AB-B0A2-48A5-A9F7-F5D9859ACB01}" srcOrd="0" destOrd="0" presId="urn:microsoft.com/office/officeart/2005/8/layout/hList9"/>
    <dgm:cxn modelId="{4CF0695C-7BF6-4E1A-ACD8-6A807FE41531}" type="presParOf" srcId="{EBD288DD-59B5-4294-9C40-4A90F957E7EE}" destId="{B9245EA0-91CE-432B-9CFC-82CC00FBC090}" srcOrd="1" destOrd="0" presId="urn:microsoft.com/office/officeart/2005/8/layout/hList9"/>
    <dgm:cxn modelId="{502A6989-6B23-4E3B-BD9A-E02520FA6307}" type="presParOf" srcId="{B9245EA0-91CE-432B-9CFC-82CC00FBC090}" destId="{D47BD078-985A-4046-AF94-8D12063159FE}" srcOrd="0" destOrd="0" presId="urn:microsoft.com/office/officeart/2005/8/layout/hList9"/>
    <dgm:cxn modelId="{745E401F-865F-4E59-8345-EB1E9620BBB1}" type="presParOf" srcId="{B9245EA0-91CE-432B-9CFC-82CC00FBC090}" destId="{7FE58D5D-DDD4-4F80-88EE-75D0449F998F}" srcOrd="1" destOrd="0" presId="urn:microsoft.com/office/officeart/2005/8/layout/hList9"/>
    <dgm:cxn modelId="{83D7D239-30AC-4C9B-95A6-1A71F7BCCDFD}" type="presParOf" srcId="{5CCA507F-32D9-4E1B-8AF4-51B2D87CF03B}" destId="{604DE20D-B293-414C-A470-57FA58EF8B6D}" srcOrd="12" destOrd="0" presId="urn:microsoft.com/office/officeart/2005/8/layout/hList9"/>
    <dgm:cxn modelId="{834824BA-46ED-414C-840B-B49891E0F20E}" type="presParOf" srcId="{5CCA507F-32D9-4E1B-8AF4-51B2D87CF03B}" destId="{4C6A9280-F1BA-427F-BABD-DDBCA41F73A2}"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31A29-9C0F-4427-94A9-10625E28F3CF}">
      <dsp:nvSpPr>
        <dsp:cNvPr id="0" name=""/>
        <dsp:cNvSpPr/>
      </dsp:nvSpPr>
      <dsp:spPr>
        <a:xfrm>
          <a:off x="0" y="537"/>
          <a:ext cx="8225870" cy="12582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08130-48EB-4AD1-8AD3-CE8F4ED6797A}">
      <dsp:nvSpPr>
        <dsp:cNvPr id="0" name=""/>
        <dsp:cNvSpPr/>
      </dsp:nvSpPr>
      <dsp:spPr>
        <a:xfrm>
          <a:off x="380612" y="283638"/>
          <a:ext cx="692023" cy="69202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79BAA-9373-409A-99A3-C79BDF89FDDF}">
      <dsp:nvSpPr>
        <dsp:cNvPr id="0" name=""/>
        <dsp:cNvSpPr/>
      </dsp:nvSpPr>
      <dsp:spPr>
        <a:xfrm>
          <a:off x="1453248" y="537"/>
          <a:ext cx="6772621" cy="125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62" tIns="133162" rIns="133162" bIns="133162" numCol="1" spcCol="1270" anchor="ctr" anchorCtr="0">
          <a:noAutofit/>
        </a:bodyPr>
        <a:lstStyle/>
        <a:p>
          <a:pPr marL="0" lvl="0" indent="0" algn="l" defTabSz="622300">
            <a:lnSpc>
              <a:spcPct val="100000"/>
            </a:lnSpc>
            <a:spcBef>
              <a:spcPct val="0"/>
            </a:spcBef>
            <a:spcAft>
              <a:spcPct val="35000"/>
            </a:spcAft>
            <a:buNone/>
          </a:pPr>
          <a:r>
            <a:rPr lang="fi-FI" sz="1400" b="1" i="0" kern="1200" dirty="0">
              <a:solidFill>
                <a:prstClr val="black"/>
              </a:solidFill>
              <a:effectLst/>
              <a:latin typeface="Arial Nova" panose="020B0504020202020204" pitchFamily="34" charset="0"/>
              <a:ea typeface="+mn-ea"/>
              <a:cs typeface="+mn-cs"/>
            </a:rPr>
            <a:t>Lastensuojelun avohuolto käytännössä -monimuotokurssi </a:t>
          </a:r>
          <a:r>
            <a:rPr lang="fi-FI" sz="1400" b="0" i="0" kern="1200" dirty="0">
              <a:solidFill>
                <a:prstClr val="black"/>
              </a:solidFill>
              <a:effectLst/>
              <a:latin typeface="Arial Nova" panose="020B0504020202020204" pitchFamily="34" charset="0"/>
              <a:ea typeface="+mn-ea"/>
              <a:cs typeface="+mn-cs"/>
            </a:rPr>
            <a:t>perehdyttää sinut lastensuojelulain sääntelyn soveltamiseen ja avohuollon toteuttamiseen käytännössä. Kurssi antaa sinulle valmiudet toteuttaa lapsen ja perheen tarpeet huomioivaa lastensuojelun avohuollon asiakastyötä. </a:t>
          </a:r>
          <a:endParaRPr lang="en-US" sz="1400" b="0" i="0" kern="1200" dirty="0">
            <a:solidFill>
              <a:prstClr val="black"/>
            </a:solidFill>
            <a:effectLst/>
            <a:latin typeface="Arial Nova" panose="020B0504020202020204" pitchFamily="34" charset="0"/>
            <a:ea typeface="+mn-ea"/>
            <a:cs typeface="+mn-cs"/>
          </a:endParaRPr>
        </a:p>
      </dsp:txBody>
      <dsp:txXfrm>
        <a:off x="1453248" y="537"/>
        <a:ext cx="6772621" cy="1258224"/>
      </dsp:txXfrm>
    </dsp:sp>
    <dsp:sp modelId="{7152CDCA-BE4B-48AC-9499-2D47D550820B}">
      <dsp:nvSpPr>
        <dsp:cNvPr id="0" name=""/>
        <dsp:cNvSpPr/>
      </dsp:nvSpPr>
      <dsp:spPr>
        <a:xfrm>
          <a:off x="0" y="1573317"/>
          <a:ext cx="8225870" cy="1258224"/>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8F6B54B2-066F-4E5A-AC8A-E51097F7F032}">
      <dsp:nvSpPr>
        <dsp:cNvPr id="0" name=""/>
        <dsp:cNvSpPr/>
      </dsp:nvSpPr>
      <dsp:spPr>
        <a:xfrm>
          <a:off x="380612" y="1856418"/>
          <a:ext cx="692023" cy="69202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84169F-EE8E-4FA7-A4FB-996F1FDC1880}">
      <dsp:nvSpPr>
        <dsp:cNvPr id="0" name=""/>
        <dsp:cNvSpPr/>
      </dsp:nvSpPr>
      <dsp:spPr>
        <a:xfrm>
          <a:off x="1453248" y="1573317"/>
          <a:ext cx="6772621" cy="125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62" tIns="133162" rIns="133162" bIns="133162" numCol="1" spcCol="1270" anchor="ctr" anchorCtr="0">
          <a:noAutofit/>
        </a:bodyPr>
        <a:lstStyle/>
        <a:p>
          <a:pPr marL="0" lvl="0" indent="0" algn="l" defTabSz="622300">
            <a:lnSpc>
              <a:spcPct val="100000"/>
            </a:lnSpc>
            <a:spcBef>
              <a:spcPct val="0"/>
            </a:spcBef>
            <a:spcAft>
              <a:spcPct val="35000"/>
            </a:spcAft>
            <a:buNone/>
          </a:pPr>
          <a:r>
            <a:rPr lang="fi-FI" sz="1400" b="1" i="0" kern="1200" baseline="0" dirty="0">
              <a:latin typeface="Arial Nova" panose="020B0504020202020204" pitchFamily="34" charset="0"/>
            </a:rPr>
            <a:t>Uutena työntekijänä </a:t>
          </a:r>
          <a:r>
            <a:rPr lang="fi-FI" sz="1400" b="0" i="0" kern="1200" baseline="0" dirty="0">
              <a:latin typeface="Arial Nova" panose="020B0504020202020204" pitchFamily="34" charset="0"/>
            </a:rPr>
            <a:t>otat kurssilla haltuun</a:t>
          </a:r>
          <a:r>
            <a:rPr lang="fi-FI" sz="1400" b="0" i="0" kern="1200" dirty="0">
              <a:solidFill>
                <a:schemeClr val="tx1"/>
              </a:solidFill>
              <a:effectLst/>
              <a:latin typeface="Arial Nova" panose="020B0504020202020204" pitchFamily="34" charset="0"/>
            </a:rPr>
            <a:t> lastensuojelun avohuollon toimintaa ohjaavan lainsäädännön kokonaisuuden. V</a:t>
          </a:r>
          <a:r>
            <a:rPr lang="fi-FI" sz="1400" b="0" i="0" kern="1200" baseline="0" dirty="0">
              <a:latin typeface="Arial Nova" panose="020B0504020202020204" pitchFamily="34" charset="0"/>
            </a:rPr>
            <a:t>ahvistat valmiuttasi </a:t>
          </a:r>
          <a:r>
            <a:rPr lang="fi-FI" sz="1400" b="0" i="0" kern="1200" dirty="0">
              <a:solidFill>
                <a:schemeClr val="tx1"/>
              </a:solidFill>
              <a:effectLst/>
              <a:latin typeface="Arial Nova" panose="020B0504020202020204" pitchFamily="34" charset="0"/>
            </a:rPr>
            <a:t>soveltaa</a:t>
          </a:r>
          <a:r>
            <a:rPr lang="fi-FI" sz="1400" b="1" i="0" kern="1200" dirty="0">
              <a:solidFill>
                <a:schemeClr val="tx1"/>
              </a:solidFill>
              <a:effectLst/>
              <a:latin typeface="Arial Nova" panose="020B0504020202020204" pitchFamily="34" charset="0"/>
            </a:rPr>
            <a:t> </a:t>
          </a:r>
          <a:r>
            <a:rPr lang="fi-FI" sz="1400" b="0" i="0" kern="1200" dirty="0">
              <a:solidFill>
                <a:schemeClr val="tx1"/>
              </a:solidFill>
              <a:effectLst/>
              <a:latin typeface="Arial Nova" panose="020B0504020202020204" pitchFamily="34" charset="0"/>
            </a:rPr>
            <a:t>lastensuojelulain sääntelyä ja muita lakeja lapsen edun mukaisesti käytännön työssä.</a:t>
          </a:r>
          <a:endParaRPr lang="en-US" sz="1400" b="0" kern="1200" dirty="0">
            <a:latin typeface="Arial Nova" panose="020B0504020202020204" pitchFamily="34" charset="0"/>
          </a:endParaRPr>
        </a:p>
      </dsp:txBody>
      <dsp:txXfrm>
        <a:off x="1453248" y="1573317"/>
        <a:ext cx="6772621" cy="1258224"/>
      </dsp:txXfrm>
    </dsp:sp>
    <dsp:sp modelId="{05CF61EA-70FF-48B7-B870-51C283F43054}">
      <dsp:nvSpPr>
        <dsp:cNvPr id="0" name=""/>
        <dsp:cNvSpPr/>
      </dsp:nvSpPr>
      <dsp:spPr>
        <a:xfrm>
          <a:off x="0" y="3146098"/>
          <a:ext cx="8225870" cy="1258224"/>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E7340733-17A6-4317-B672-28D4B6350EC5}">
      <dsp:nvSpPr>
        <dsp:cNvPr id="0" name=""/>
        <dsp:cNvSpPr/>
      </dsp:nvSpPr>
      <dsp:spPr>
        <a:xfrm>
          <a:off x="380612" y="3429198"/>
          <a:ext cx="692023" cy="69202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161B84-AFF2-4A36-855E-871279CE60F8}">
      <dsp:nvSpPr>
        <dsp:cNvPr id="0" name=""/>
        <dsp:cNvSpPr/>
      </dsp:nvSpPr>
      <dsp:spPr>
        <a:xfrm>
          <a:off x="1453248" y="3146098"/>
          <a:ext cx="6772621" cy="1258224"/>
        </a:xfrm>
        <a:prstGeom prst="rect">
          <a:avLst/>
        </a:prstGeom>
        <a:solidFill>
          <a:schemeClr val="accent5">
            <a:lumMod val="40000"/>
            <a:lumOff val="60000"/>
            <a:alpha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3162" tIns="133162" rIns="133162" bIns="133162" numCol="1" spcCol="1270" anchor="ctr" anchorCtr="0">
          <a:noAutofit/>
        </a:bodyPr>
        <a:lstStyle/>
        <a:p>
          <a:pPr marL="0" lvl="0" indent="0" algn="l" defTabSz="622300">
            <a:lnSpc>
              <a:spcPct val="100000"/>
            </a:lnSpc>
            <a:spcBef>
              <a:spcPct val="0"/>
            </a:spcBef>
            <a:spcAft>
              <a:spcPct val="35000"/>
            </a:spcAft>
            <a:buNone/>
          </a:pPr>
          <a:r>
            <a:rPr lang="fi-FI" sz="1400" b="1" i="0" kern="1200" baseline="0" dirty="0">
              <a:latin typeface="Arial Nova" panose="020B0504020202020204" pitchFamily="34" charset="0"/>
            </a:rPr>
            <a:t>Kokeneena ammattilaisena </a:t>
          </a:r>
          <a:r>
            <a:rPr lang="fi-FI" sz="1400" b="0" i="0" kern="1200" baseline="0" dirty="0">
              <a:latin typeface="Arial Nova" panose="020B0504020202020204" pitchFamily="34" charset="0"/>
            </a:rPr>
            <a:t>syvennät, laajennat ja päivität osaamistasi kurssilla. Varmistat, että osaamisesi pysyy ajan tasalla myös pitkän työuran jälkeen, ja saat varmuutta esimerkiksi esihenkilöasemaan siirtyessäsi.   </a:t>
          </a:r>
          <a:endParaRPr lang="en-US" sz="1400" kern="1200" dirty="0">
            <a:latin typeface="Arial Nova" panose="020B0504020202020204" pitchFamily="34" charset="0"/>
          </a:endParaRPr>
        </a:p>
      </dsp:txBody>
      <dsp:txXfrm>
        <a:off x="1453248" y="3146098"/>
        <a:ext cx="6772621" cy="1258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2CDCA-BE4B-48AC-9499-2D47D550820B}">
      <dsp:nvSpPr>
        <dsp:cNvPr id="0" name=""/>
        <dsp:cNvSpPr/>
      </dsp:nvSpPr>
      <dsp:spPr>
        <a:xfrm>
          <a:off x="0" y="532"/>
          <a:ext cx="8222014" cy="1244931"/>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8F6B54B2-066F-4E5A-AC8A-E51097F7F032}">
      <dsp:nvSpPr>
        <dsp:cNvPr id="0" name=""/>
        <dsp:cNvSpPr/>
      </dsp:nvSpPr>
      <dsp:spPr>
        <a:xfrm>
          <a:off x="376591" y="280641"/>
          <a:ext cx="684712" cy="6847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84169F-EE8E-4FA7-A4FB-996F1FDC1880}">
      <dsp:nvSpPr>
        <dsp:cNvPr id="0" name=""/>
        <dsp:cNvSpPr/>
      </dsp:nvSpPr>
      <dsp:spPr>
        <a:xfrm>
          <a:off x="1437895" y="532"/>
          <a:ext cx="6784118" cy="1244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5" tIns="131755" rIns="131755" bIns="131755" numCol="1" spcCol="1270" anchor="ctr" anchorCtr="0">
          <a:noAutofit/>
        </a:bodyPr>
        <a:lstStyle/>
        <a:p>
          <a:pPr marL="0" lvl="0" indent="0" algn="l" defTabSz="622300">
            <a:lnSpc>
              <a:spcPct val="100000"/>
            </a:lnSpc>
            <a:spcBef>
              <a:spcPct val="0"/>
            </a:spcBef>
            <a:spcAft>
              <a:spcPct val="35000"/>
            </a:spcAft>
            <a:buNone/>
          </a:pPr>
          <a:r>
            <a:rPr lang="fi-FI" sz="1400" b="0" i="0" kern="1200" baseline="0" dirty="0">
              <a:solidFill>
                <a:prstClr val="black">
                  <a:hueOff val="0"/>
                  <a:satOff val="0"/>
                  <a:lumOff val="0"/>
                  <a:alphaOff val="0"/>
                </a:prstClr>
              </a:solidFill>
              <a:latin typeface="Arial Nova" panose="020B0504020202020204" pitchFamily="34" charset="0"/>
              <a:ea typeface="+mn-ea"/>
              <a:cs typeface="+mn-cs"/>
            </a:rPr>
            <a:t>Kurssi on suunnattu erityisesti sinulle, jos olet </a:t>
          </a:r>
          <a:r>
            <a:rPr lang="fi-FI" sz="1400" b="1" i="0" kern="1200" baseline="0" dirty="0">
              <a:solidFill>
                <a:prstClr val="black">
                  <a:hueOff val="0"/>
                  <a:satOff val="0"/>
                  <a:lumOff val="0"/>
                  <a:alphaOff val="0"/>
                </a:prstClr>
              </a:solidFill>
              <a:latin typeface="Arial Nova" panose="020B0504020202020204" pitchFamily="34" charset="0"/>
              <a:ea typeface="+mn-ea"/>
              <a:cs typeface="+mn-cs"/>
            </a:rPr>
            <a:t>lastensuojelun sosiaalityöntekijä tai muu lastensuojelun ammattilainen</a:t>
          </a:r>
          <a:r>
            <a:rPr lang="fi-FI" sz="1400" b="0" i="0" kern="1200" baseline="0" dirty="0">
              <a:solidFill>
                <a:prstClr val="black">
                  <a:hueOff val="0"/>
                  <a:satOff val="0"/>
                  <a:lumOff val="0"/>
                  <a:alphaOff val="0"/>
                </a:prstClr>
              </a:solidFill>
              <a:latin typeface="Arial Nova" panose="020B0504020202020204" pitchFamily="34" charset="0"/>
              <a:ea typeface="+mn-ea"/>
              <a:cs typeface="+mn-cs"/>
            </a:rPr>
            <a:t>. Se sopii erinomaisesti myös sinulle, jos työskentelet </a:t>
          </a:r>
          <a:r>
            <a:rPr lang="fi-FI" sz="1400" b="1" i="0" kern="1200" baseline="0" dirty="0">
              <a:solidFill>
                <a:prstClr val="black">
                  <a:hueOff val="0"/>
                  <a:satOff val="0"/>
                  <a:lumOff val="0"/>
                  <a:alphaOff val="0"/>
                </a:prstClr>
              </a:solidFill>
              <a:latin typeface="Arial Nova" panose="020B0504020202020204" pitchFamily="34" charset="0"/>
              <a:ea typeface="+mn-ea"/>
              <a:cs typeface="+mn-cs"/>
            </a:rPr>
            <a:t>lastensuojeluyksikössä tai yksityisellä sektorilla </a:t>
          </a:r>
          <a:r>
            <a:rPr lang="fi-FI" sz="1400" b="0" i="0" kern="1200" baseline="0" dirty="0">
              <a:solidFill>
                <a:prstClr val="black">
                  <a:hueOff val="0"/>
                  <a:satOff val="0"/>
                  <a:lumOff val="0"/>
                  <a:alphaOff val="0"/>
                </a:prstClr>
              </a:solidFill>
              <a:latin typeface="Arial Nova" panose="020B0504020202020204" pitchFamily="34" charset="0"/>
              <a:ea typeface="+mn-ea"/>
              <a:cs typeface="+mn-cs"/>
            </a:rPr>
            <a:t>ja tarvitset tietoa avohuollon toiminnasta ja toimintaperiaatteista.</a:t>
          </a:r>
          <a:endParaRPr lang="en-US" sz="1400" b="0" i="0" kern="1200" baseline="0" dirty="0">
            <a:solidFill>
              <a:prstClr val="black">
                <a:hueOff val="0"/>
                <a:satOff val="0"/>
                <a:lumOff val="0"/>
                <a:alphaOff val="0"/>
              </a:prstClr>
            </a:solidFill>
            <a:latin typeface="Arial Nova" panose="020B0504020202020204" pitchFamily="34" charset="0"/>
            <a:ea typeface="+mn-ea"/>
            <a:cs typeface="+mn-cs"/>
          </a:endParaRPr>
        </a:p>
      </dsp:txBody>
      <dsp:txXfrm>
        <a:off x="1437895" y="532"/>
        <a:ext cx="6784118" cy="1244931"/>
      </dsp:txXfrm>
    </dsp:sp>
    <dsp:sp modelId="{9980DF4C-3EB0-4EC1-A668-E782A3C222E5}">
      <dsp:nvSpPr>
        <dsp:cNvPr id="0" name=""/>
        <dsp:cNvSpPr/>
      </dsp:nvSpPr>
      <dsp:spPr>
        <a:xfrm>
          <a:off x="0" y="1556696"/>
          <a:ext cx="8222014" cy="1244931"/>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961101E6-0272-48F3-A3F3-5FA9D29237EF}">
      <dsp:nvSpPr>
        <dsp:cNvPr id="0" name=""/>
        <dsp:cNvSpPr/>
      </dsp:nvSpPr>
      <dsp:spPr>
        <a:xfrm>
          <a:off x="376591" y="1836805"/>
          <a:ext cx="684712" cy="6847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7F3066-5BE6-4811-B5E9-E785EBB94FC3}">
      <dsp:nvSpPr>
        <dsp:cNvPr id="0" name=""/>
        <dsp:cNvSpPr/>
      </dsp:nvSpPr>
      <dsp:spPr>
        <a:xfrm>
          <a:off x="1437895" y="1556696"/>
          <a:ext cx="6784118" cy="1244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5" tIns="131755" rIns="131755" bIns="131755" numCol="1" spcCol="1270" anchor="ctr" anchorCtr="0">
          <a:noAutofit/>
        </a:bodyPr>
        <a:lstStyle/>
        <a:p>
          <a:pPr marL="0" lvl="0" indent="0" algn="l" defTabSz="622300">
            <a:lnSpc>
              <a:spcPct val="100000"/>
            </a:lnSpc>
            <a:spcBef>
              <a:spcPct val="0"/>
            </a:spcBef>
            <a:spcAft>
              <a:spcPct val="35000"/>
            </a:spcAft>
            <a:buNone/>
          </a:pPr>
          <a:r>
            <a:rPr lang="fi-FI" sz="1400" b="0" i="0" kern="1200" baseline="0" dirty="0">
              <a:latin typeface="Arial Nova" panose="020B0504020202020204" pitchFamily="34" charset="0"/>
            </a:rPr>
            <a:t>Kurssi on lastensuojelun arjessa kouliintuneiden juristien laatima, mikä takaa sisällön </a:t>
          </a:r>
          <a:r>
            <a:rPr lang="fi-FI" sz="1400" b="1" i="0" kern="1200" baseline="0" dirty="0">
              <a:latin typeface="Arial Nova" panose="020B0504020202020204" pitchFamily="34" charset="0"/>
            </a:rPr>
            <a:t>käytännönläheisyyden ja ajankohtaisuuden</a:t>
          </a:r>
          <a:r>
            <a:rPr lang="fi-FI" sz="1400" b="0" i="0" kern="1200" baseline="0" dirty="0">
              <a:latin typeface="Arial Nova" panose="020B0504020202020204" pitchFamily="34" charset="0"/>
            </a:rPr>
            <a:t>. Juristien tuki ja ohjaus ovat käytettävissäsi koko kurssin ajan.</a:t>
          </a:r>
          <a:endParaRPr lang="en-US" sz="1400" b="0" kern="1200" dirty="0">
            <a:latin typeface="Arial Nova" panose="020B0504020202020204" pitchFamily="34" charset="0"/>
          </a:endParaRPr>
        </a:p>
      </dsp:txBody>
      <dsp:txXfrm>
        <a:off x="1437895" y="1556696"/>
        <a:ext cx="6784118" cy="1244931"/>
      </dsp:txXfrm>
    </dsp:sp>
    <dsp:sp modelId="{BCE666B3-F840-4C9C-B14B-FDC272526A36}">
      <dsp:nvSpPr>
        <dsp:cNvPr id="0" name=""/>
        <dsp:cNvSpPr/>
      </dsp:nvSpPr>
      <dsp:spPr>
        <a:xfrm>
          <a:off x="0" y="3112860"/>
          <a:ext cx="8222014" cy="1244931"/>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2F39A017-5223-4B9A-9EB9-431D942E4686}">
      <dsp:nvSpPr>
        <dsp:cNvPr id="0" name=""/>
        <dsp:cNvSpPr/>
      </dsp:nvSpPr>
      <dsp:spPr>
        <a:xfrm>
          <a:off x="376591" y="3392970"/>
          <a:ext cx="684712" cy="6847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2F842-3247-42E8-937A-ED79C100DFC0}">
      <dsp:nvSpPr>
        <dsp:cNvPr id="0" name=""/>
        <dsp:cNvSpPr/>
      </dsp:nvSpPr>
      <dsp:spPr>
        <a:xfrm>
          <a:off x="1437895" y="3112860"/>
          <a:ext cx="6784118" cy="1244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5" tIns="131755" rIns="131755" bIns="131755" numCol="1" spcCol="1270" anchor="ctr" anchorCtr="0">
          <a:noAutofit/>
        </a:bodyPr>
        <a:lstStyle/>
        <a:p>
          <a:pPr marL="0" lvl="0" indent="0" algn="l" defTabSz="622300">
            <a:lnSpc>
              <a:spcPct val="100000"/>
            </a:lnSpc>
            <a:spcBef>
              <a:spcPct val="0"/>
            </a:spcBef>
            <a:spcAft>
              <a:spcPct val="35000"/>
            </a:spcAft>
            <a:buNone/>
          </a:pPr>
          <a:r>
            <a:rPr lang="fi-FI" sz="1400" b="0" i="0" kern="1200" baseline="0" dirty="0">
              <a:latin typeface="Arial Nova" panose="020B0504020202020204" pitchFamily="34" charset="0"/>
            </a:rPr>
            <a:t>Voit suorittaa kurssin joustavasti </a:t>
          </a:r>
          <a:r>
            <a:rPr lang="fi-FI" sz="1400" b="1" i="0" kern="1200" baseline="0" dirty="0">
              <a:latin typeface="Arial Nova" panose="020B0504020202020204" pitchFamily="34" charset="0"/>
            </a:rPr>
            <a:t>omassa tahdissasi kurssialustalla</a:t>
          </a:r>
          <a:r>
            <a:rPr lang="fi-FI" sz="1400" b="0" i="0" kern="1200" baseline="0" dirty="0">
              <a:latin typeface="Arial Nova" panose="020B0504020202020204" pitchFamily="34" charset="0"/>
            </a:rPr>
            <a:t>.</a:t>
          </a:r>
        </a:p>
        <a:p>
          <a:pPr marL="0" lvl="0" indent="0" algn="l" defTabSz="622300">
            <a:lnSpc>
              <a:spcPct val="100000"/>
            </a:lnSpc>
            <a:spcBef>
              <a:spcPct val="0"/>
            </a:spcBef>
            <a:spcAft>
              <a:spcPct val="35000"/>
            </a:spcAft>
            <a:buNone/>
          </a:pPr>
          <a:r>
            <a:rPr lang="fi-FI" sz="1400" b="0" i="0" kern="1200" baseline="0" dirty="0">
              <a:latin typeface="Arial Nova" panose="020B0504020202020204" pitchFamily="34" charset="0"/>
            </a:rPr>
            <a:t>Kurssin suoritettuasi saat kirjallisen </a:t>
          </a:r>
          <a:r>
            <a:rPr lang="fi-FI" sz="1400" b="1" i="0" kern="1200" baseline="0" dirty="0">
              <a:latin typeface="Arial Nova" panose="020B0504020202020204" pitchFamily="34" charset="0"/>
            </a:rPr>
            <a:t>todistuksen</a:t>
          </a:r>
          <a:r>
            <a:rPr lang="fi-FI" sz="1400" b="0" i="0" kern="1200" baseline="0" dirty="0">
              <a:latin typeface="Arial Nova" panose="020B0504020202020204" pitchFamily="34" charset="0"/>
            </a:rPr>
            <a:t>. </a:t>
          </a:r>
          <a:endParaRPr lang="en-US" sz="1400" kern="1200" dirty="0">
            <a:latin typeface="Arial Nova" panose="020B0504020202020204" pitchFamily="34" charset="0"/>
          </a:endParaRPr>
        </a:p>
      </dsp:txBody>
      <dsp:txXfrm>
        <a:off x="1437895" y="3112860"/>
        <a:ext cx="6784118" cy="1244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AC0FB-A70C-4213-9C3B-FA130FD551E6}">
      <dsp:nvSpPr>
        <dsp:cNvPr id="0" name=""/>
        <dsp:cNvSpPr/>
      </dsp:nvSpPr>
      <dsp:spPr>
        <a:xfrm rot="5400000">
          <a:off x="1911377" y="838442"/>
          <a:ext cx="1312601"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C33C82F8-D027-40D6-8487-A2F06DF690AE}">
      <dsp:nvSpPr>
        <dsp:cNvPr id="0" name=""/>
        <dsp:cNvSpPr/>
      </dsp:nvSpPr>
      <dsp:spPr>
        <a:xfrm>
          <a:off x="2213184" y="524"/>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fi-FI" sz="1200" b="0" i="0" kern="1200" dirty="0">
              <a:solidFill>
                <a:schemeClr val="tx1"/>
              </a:solidFill>
              <a:latin typeface="Arial Nova" panose="020B0504020202020204" pitchFamily="34" charset="0"/>
            </a:rPr>
            <a:t>Osa 1. Peruspalvelujen ensisijaisuus ja lastensuojelun tarpeen arviointi </a:t>
          </a:r>
          <a:endParaRPr lang="fi-FI" sz="1200" b="0" kern="1200" dirty="0">
            <a:solidFill>
              <a:schemeClr val="tx1"/>
            </a:solidFill>
            <a:latin typeface="Arial Nova" panose="020B0504020202020204" pitchFamily="34" charset="0"/>
          </a:endParaRPr>
        </a:p>
      </dsp:txBody>
      <dsp:txXfrm>
        <a:off x="2244076" y="31416"/>
        <a:ext cx="1696121" cy="992959"/>
      </dsp:txXfrm>
    </dsp:sp>
    <dsp:sp modelId="{D66CD85C-6893-4CCA-B234-06A7E649F0B6}">
      <dsp:nvSpPr>
        <dsp:cNvPr id="0" name=""/>
        <dsp:cNvSpPr/>
      </dsp:nvSpPr>
      <dsp:spPr>
        <a:xfrm rot="5400000">
          <a:off x="1911377" y="2156871"/>
          <a:ext cx="1312601"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C991E28-685A-45C9-991E-30400EE33B57}">
      <dsp:nvSpPr>
        <dsp:cNvPr id="0" name=""/>
        <dsp:cNvSpPr/>
      </dsp:nvSpPr>
      <dsp:spPr>
        <a:xfrm>
          <a:off x="2213184" y="1318953"/>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fi-FI" sz="1200" b="0" i="0" kern="1200" dirty="0">
              <a:solidFill>
                <a:schemeClr val="tx1"/>
              </a:solidFill>
              <a:latin typeface="Arial Nova" panose="020B0504020202020204" pitchFamily="34" charset="0"/>
            </a:rPr>
            <a:t>Osa 2. Avohuollon tuki ja asiakassuunnittelu yhteistyössä lapsen ja perheen kanssa</a:t>
          </a:r>
          <a:endParaRPr lang="fi-FI" sz="1200" b="0" kern="1200" dirty="0">
            <a:solidFill>
              <a:schemeClr val="tx1"/>
            </a:solidFill>
            <a:latin typeface="Arial Nova" panose="020B0504020202020204" pitchFamily="34" charset="0"/>
          </a:endParaRPr>
        </a:p>
      </dsp:txBody>
      <dsp:txXfrm>
        <a:off x="2244076" y="1349845"/>
        <a:ext cx="1696121" cy="992959"/>
      </dsp:txXfrm>
    </dsp:sp>
    <dsp:sp modelId="{7874E867-814E-4BD3-B0F7-A4EE20DAF2FF}">
      <dsp:nvSpPr>
        <dsp:cNvPr id="0" name=""/>
        <dsp:cNvSpPr/>
      </dsp:nvSpPr>
      <dsp:spPr>
        <a:xfrm rot="5400000">
          <a:off x="1911377" y="3475300"/>
          <a:ext cx="1312601"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E0DF298-8B1B-45DC-8A0E-AD5497E6045F}">
      <dsp:nvSpPr>
        <dsp:cNvPr id="0" name=""/>
        <dsp:cNvSpPr/>
      </dsp:nvSpPr>
      <dsp:spPr>
        <a:xfrm>
          <a:off x="2213184" y="2637381"/>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Osa 3. </a:t>
          </a:r>
          <a:r>
            <a:rPr lang="fi-FI" sz="1200" b="0" i="0" kern="1200" dirty="0">
              <a:solidFill>
                <a:schemeClr val="tx1"/>
              </a:solidFill>
              <a:latin typeface="Arial Nova" panose="020B0504020202020204" pitchFamily="34" charset="0"/>
            </a:rPr>
            <a:t>Monialainen yhteistyö ja rajapinnat muihin palveluihin</a:t>
          </a:r>
          <a:endParaRPr lang="fi-FI" sz="1200" b="0" kern="1200" dirty="0">
            <a:solidFill>
              <a:schemeClr val="tx1"/>
            </a:solidFill>
            <a:latin typeface="Arial Nova" panose="020B0504020202020204" pitchFamily="34" charset="0"/>
          </a:endParaRPr>
        </a:p>
      </dsp:txBody>
      <dsp:txXfrm>
        <a:off x="2244076" y="2668273"/>
        <a:ext cx="1696121" cy="992959"/>
      </dsp:txXfrm>
    </dsp:sp>
    <dsp:sp modelId="{E6E641D0-12C9-4857-AA66-3F24BDFE32E2}">
      <dsp:nvSpPr>
        <dsp:cNvPr id="0" name=""/>
        <dsp:cNvSpPr/>
      </dsp:nvSpPr>
      <dsp:spPr>
        <a:xfrm>
          <a:off x="2570592" y="4134514"/>
          <a:ext cx="2332186"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FCF80F08-A928-4D71-BE79-1DF521878F10}">
      <dsp:nvSpPr>
        <dsp:cNvPr id="0" name=""/>
        <dsp:cNvSpPr/>
      </dsp:nvSpPr>
      <dsp:spPr>
        <a:xfrm>
          <a:off x="2213184" y="3955810"/>
          <a:ext cx="1757905" cy="1054743"/>
        </a:xfrm>
        <a:prstGeom prst="roundRect">
          <a:avLst>
            <a:gd name="adj" fmla="val 10000"/>
          </a:avLst>
        </a:prstGeom>
        <a:solidFill>
          <a:schemeClr val="accent5">
            <a:lumMod val="60000"/>
            <a:lumOff val="40000"/>
          </a:schemeClr>
        </a:solidFill>
        <a:ln>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i-FI" sz="1200" b="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Työpaja osiin 1-3</a:t>
          </a:r>
        </a:p>
      </dsp:txBody>
      <dsp:txXfrm>
        <a:off x="2244076" y="3986702"/>
        <a:ext cx="1696121" cy="992959"/>
      </dsp:txXfrm>
    </dsp:sp>
    <dsp:sp modelId="{63788A7F-7D47-42B6-BCC9-87B800690600}">
      <dsp:nvSpPr>
        <dsp:cNvPr id="0" name=""/>
        <dsp:cNvSpPr/>
      </dsp:nvSpPr>
      <dsp:spPr>
        <a:xfrm rot="16200000">
          <a:off x="4249391" y="3475300"/>
          <a:ext cx="1312601"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E99C204F-83D6-4E0A-8AF9-BF404CFA48B4}">
      <dsp:nvSpPr>
        <dsp:cNvPr id="0" name=""/>
        <dsp:cNvSpPr/>
      </dsp:nvSpPr>
      <dsp:spPr>
        <a:xfrm>
          <a:off x="4551197" y="3955810"/>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Osa 4. </a:t>
          </a:r>
          <a:r>
            <a:rPr lang="fi-FI" sz="1200" b="0" i="0" kern="1200" dirty="0">
              <a:solidFill>
                <a:schemeClr val="tx1"/>
              </a:solidFill>
              <a:latin typeface="Arial Nova" panose="020B0504020202020204" pitchFamily="34" charset="0"/>
            </a:rPr>
            <a:t>Läheisverkosto- ja huoltajuusratkaisut</a:t>
          </a:r>
          <a:endParaRPr lang="fi-FI" sz="1200" b="0" kern="1200" dirty="0">
            <a:solidFill>
              <a:schemeClr val="tx1"/>
            </a:solidFill>
            <a:latin typeface="Arial Nova" panose="020B0504020202020204" pitchFamily="34" charset="0"/>
          </a:endParaRPr>
        </a:p>
      </dsp:txBody>
      <dsp:txXfrm>
        <a:off x="4582089" y="3986702"/>
        <a:ext cx="1696121" cy="992959"/>
      </dsp:txXfrm>
    </dsp:sp>
    <dsp:sp modelId="{6EB507AA-B481-481F-9DA5-1AFC204917FE}">
      <dsp:nvSpPr>
        <dsp:cNvPr id="0" name=""/>
        <dsp:cNvSpPr/>
      </dsp:nvSpPr>
      <dsp:spPr>
        <a:xfrm rot="16200000">
          <a:off x="4249391" y="2156871"/>
          <a:ext cx="1312601"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ED75C2B-4810-4D40-B846-16BD56537010}">
      <dsp:nvSpPr>
        <dsp:cNvPr id="0" name=""/>
        <dsp:cNvSpPr/>
      </dsp:nvSpPr>
      <dsp:spPr>
        <a:xfrm>
          <a:off x="4551197" y="2637381"/>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Osa 5. </a:t>
          </a:r>
          <a:r>
            <a:rPr lang="fi-FI" sz="1200" b="0" i="0" kern="1200" dirty="0">
              <a:solidFill>
                <a:schemeClr val="tx1"/>
              </a:solidFill>
              <a:latin typeface="Arial Nova" panose="020B0504020202020204" pitchFamily="34" charset="0"/>
            </a:rPr>
            <a:t>Toiminta huoltajuusriitatilanteissa ja lapsen edunvalvonta</a:t>
          </a:r>
          <a:endParaRPr lang="fi-FI" sz="1200" b="0" kern="1200" dirty="0">
            <a:solidFill>
              <a:schemeClr val="tx1"/>
            </a:solidFill>
            <a:latin typeface="Arial Nova" panose="020B0504020202020204" pitchFamily="34" charset="0"/>
          </a:endParaRPr>
        </a:p>
      </dsp:txBody>
      <dsp:txXfrm>
        <a:off x="4582089" y="2668273"/>
        <a:ext cx="1696121" cy="992959"/>
      </dsp:txXfrm>
    </dsp:sp>
    <dsp:sp modelId="{C65E636B-5C53-4942-BF99-6FCA21692973}">
      <dsp:nvSpPr>
        <dsp:cNvPr id="0" name=""/>
        <dsp:cNvSpPr/>
      </dsp:nvSpPr>
      <dsp:spPr>
        <a:xfrm rot="16200000">
          <a:off x="4249391" y="838442"/>
          <a:ext cx="1312601" cy="158211"/>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a:schemeClr val="lt1"/>
        </a:fontRef>
      </dsp:style>
    </dsp:sp>
    <dsp:sp modelId="{56057783-D132-41A2-983A-2CF98F18CD34}">
      <dsp:nvSpPr>
        <dsp:cNvPr id="0" name=""/>
        <dsp:cNvSpPr/>
      </dsp:nvSpPr>
      <dsp:spPr>
        <a:xfrm>
          <a:off x="4551197" y="1318953"/>
          <a:ext cx="1757905" cy="1054743"/>
        </a:xfrm>
        <a:prstGeom prst="roundRect">
          <a:avLst>
            <a:gd name="adj" fmla="val 10000"/>
          </a:avLst>
        </a:prstGeom>
        <a:solidFill>
          <a:schemeClr val="accent5">
            <a:lumMod val="60000"/>
            <a:lumOff val="40000"/>
          </a:schemeClr>
        </a:solidFill>
        <a:ln>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i-FI" sz="1200" b="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Työpaja osiin 4-5</a:t>
          </a:r>
        </a:p>
      </dsp:txBody>
      <dsp:txXfrm>
        <a:off x="4582089" y="1349845"/>
        <a:ext cx="1696121" cy="992959"/>
      </dsp:txXfrm>
    </dsp:sp>
    <dsp:sp modelId="{3A54CC46-5C1E-4885-9068-C66C1C721AC8}">
      <dsp:nvSpPr>
        <dsp:cNvPr id="0" name=""/>
        <dsp:cNvSpPr/>
      </dsp:nvSpPr>
      <dsp:spPr>
        <a:xfrm>
          <a:off x="4908606" y="179228"/>
          <a:ext cx="2332186"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90BD0B7-E65F-4D05-801C-F2132AEC81DF}">
      <dsp:nvSpPr>
        <dsp:cNvPr id="0" name=""/>
        <dsp:cNvSpPr/>
      </dsp:nvSpPr>
      <dsp:spPr>
        <a:xfrm>
          <a:off x="4551197" y="524"/>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Osa 6. </a:t>
          </a:r>
          <a:r>
            <a:rPr lang="fi-FI" sz="1200" b="0" i="0" kern="1200" dirty="0">
              <a:solidFill>
                <a:schemeClr val="tx1"/>
              </a:solidFill>
              <a:latin typeface="Arial Nova" panose="020B0504020202020204" pitchFamily="34" charset="0"/>
            </a:rPr>
            <a:t>Kiireellinen sijoitus</a:t>
          </a:r>
          <a:endParaRPr lang="fi-FI" sz="1200" b="0" kern="1200" dirty="0">
            <a:solidFill>
              <a:schemeClr val="tx1"/>
            </a:solidFill>
            <a:latin typeface="Arial Nova" panose="020B0504020202020204" pitchFamily="34" charset="0"/>
          </a:endParaRPr>
        </a:p>
      </dsp:txBody>
      <dsp:txXfrm>
        <a:off x="4582089" y="31416"/>
        <a:ext cx="1696121" cy="992959"/>
      </dsp:txXfrm>
    </dsp:sp>
    <dsp:sp modelId="{F5CEC52D-3B24-4670-BBB0-8A6962C534ED}">
      <dsp:nvSpPr>
        <dsp:cNvPr id="0" name=""/>
        <dsp:cNvSpPr/>
      </dsp:nvSpPr>
      <dsp:spPr>
        <a:xfrm rot="5400000">
          <a:off x="6587405" y="838442"/>
          <a:ext cx="1312601"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ECFE3440-F9E6-45DE-ABB7-F325C0AC3DC8}">
      <dsp:nvSpPr>
        <dsp:cNvPr id="0" name=""/>
        <dsp:cNvSpPr/>
      </dsp:nvSpPr>
      <dsp:spPr>
        <a:xfrm>
          <a:off x="6889211" y="524"/>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Osa 7. </a:t>
          </a:r>
          <a:r>
            <a:rPr lang="fi-FI" sz="1200" b="0" i="0" kern="1200" dirty="0">
              <a:solidFill>
                <a:schemeClr val="tx1"/>
              </a:solidFill>
              <a:latin typeface="Arial Nova" panose="020B0504020202020204" pitchFamily="34" charset="0"/>
            </a:rPr>
            <a:t>Huostaanoton valmistelu ja sijaishuoltopaikan valinta</a:t>
          </a:r>
          <a:endParaRPr lang="fi-FI" sz="1200" b="0" kern="1200" dirty="0">
            <a:solidFill>
              <a:schemeClr val="tx1"/>
            </a:solidFill>
            <a:latin typeface="Arial Nova" panose="020B0504020202020204" pitchFamily="34" charset="0"/>
          </a:endParaRPr>
        </a:p>
      </dsp:txBody>
      <dsp:txXfrm>
        <a:off x="6920103" y="31416"/>
        <a:ext cx="1696121" cy="992959"/>
      </dsp:txXfrm>
    </dsp:sp>
    <dsp:sp modelId="{CAF42543-2612-4EB3-803D-E972C8BF8942}">
      <dsp:nvSpPr>
        <dsp:cNvPr id="0" name=""/>
        <dsp:cNvSpPr/>
      </dsp:nvSpPr>
      <dsp:spPr>
        <a:xfrm rot="5400000">
          <a:off x="6587405" y="2156871"/>
          <a:ext cx="1312601" cy="158211"/>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A4025A32-7A60-4BD2-AD17-5F654F216FEB}">
      <dsp:nvSpPr>
        <dsp:cNvPr id="0" name=""/>
        <dsp:cNvSpPr/>
      </dsp:nvSpPr>
      <dsp:spPr>
        <a:xfrm>
          <a:off x="6889211" y="1318953"/>
          <a:ext cx="1757905" cy="105474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Osa 8. </a:t>
          </a:r>
          <a:r>
            <a:rPr lang="fi-FI" sz="1200" b="0" i="0" kern="1200" dirty="0">
              <a:solidFill>
                <a:schemeClr val="tx1"/>
              </a:solidFill>
              <a:latin typeface="Arial Nova" panose="020B0504020202020204" pitchFamily="34" charset="0"/>
            </a:rPr>
            <a:t>Hallinto-oikeuden suullinen käsittely lastensuojeluasiassa</a:t>
          </a:r>
          <a:endParaRPr lang="fi-FI" sz="1200" b="0" kern="1200" dirty="0">
            <a:solidFill>
              <a:schemeClr val="tx1"/>
            </a:solidFill>
            <a:latin typeface="Arial Nova" panose="020B0504020202020204" pitchFamily="34" charset="0"/>
          </a:endParaRPr>
        </a:p>
      </dsp:txBody>
      <dsp:txXfrm>
        <a:off x="6920103" y="1349845"/>
        <a:ext cx="1696121" cy="992959"/>
      </dsp:txXfrm>
    </dsp:sp>
    <dsp:sp modelId="{57E50E1A-7B49-4C88-BC4C-2687C91F79E5}">
      <dsp:nvSpPr>
        <dsp:cNvPr id="0" name=""/>
        <dsp:cNvSpPr/>
      </dsp:nvSpPr>
      <dsp:spPr>
        <a:xfrm rot="5400000">
          <a:off x="6587405" y="3475300"/>
          <a:ext cx="1312601" cy="158211"/>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AE410597-C97C-4D1D-B502-50EA69629D7A}">
      <dsp:nvSpPr>
        <dsp:cNvPr id="0" name=""/>
        <dsp:cNvSpPr/>
      </dsp:nvSpPr>
      <dsp:spPr>
        <a:xfrm>
          <a:off x="6889211" y="2637381"/>
          <a:ext cx="1757905" cy="1054743"/>
        </a:xfrm>
        <a:prstGeom prst="roundRect">
          <a:avLst>
            <a:gd name="adj" fmla="val 10000"/>
          </a:avLst>
        </a:prstGeom>
        <a:solidFill>
          <a:schemeClr val="accent5">
            <a:lumMod val="60000"/>
            <a:lumOff val="40000"/>
          </a:schemeClr>
        </a:solidFill>
        <a:ln>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i-FI" sz="1200" b="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Työpaja osiin 6-8</a:t>
          </a:r>
        </a:p>
      </dsp:txBody>
      <dsp:txXfrm>
        <a:off x="6920103" y="2668273"/>
        <a:ext cx="1696121" cy="992959"/>
      </dsp:txXfrm>
    </dsp:sp>
    <dsp:sp modelId="{E8EF8188-58C6-4996-8491-EAFD03F96B1C}">
      <dsp:nvSpPr>
        <dsp:cNvPr id="0" name=""/>
        <dsp:cNvSpPr/>
      </dsp:nvSpPr>
      <dsp:spPr>
        <a:xfrm>
          <a:off x="6889211" y="3955810"/>
          <a:ext cx="1757905" cy="1054743"/>
        </a:xfrm>
        <a:prstGeom prst="roundRect">
          <a:avLst>
            <a:gd name="adj" fmla="val 10000"/>
          </a:avLst>
        </a:prstGeom>
        <a:solidFill>
          <a:schemeClr val="accent5"/>
        </a:solidFill>
        <a:ln>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i-FI" sz="1200" b="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rPr>
            <a:t>Juristin lakiklinikka</a:t>
          </a:r>
        </a:p>
      </dsp:txBody>
      <dsp:txXfrm>
        <a:off x="6920103" y="3986702"/>
        <a:ext cx="1696121" cy="992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5E10-A7BC-4193-9927-28C6F06D2990}">
      <dsp:nvSpPr>
        <dsp:cNvPr id="0" name=""/>
        <dsp:cNvSpPr/>
      </dsp:nvSpPr>
      <dsp:spPr>
        <a:xfrm>
          <a:off x="1716771" y="511751"/>
          <a:ext cx="1918286" cy="34411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t" anchorCtr="0">
          <a:noAutofit/>
        </a:bodyPr>
        <a:lstStyle/>
        <a:p>
          <a:pPr marL="0" lvl="0" indent="0" algn="l" defTabSz="533400">
            <a:lnSpc>
              <a:spcPct val="90000"/>
            </a:lnSpc>
            <a:spcBef>
              <a:spcPct val="0"/>
            </a:spcBef>
            <a:spcAft>
              <a:spcPct val="35000"/>
            </a:spcAft>
            <a:buNone/>
          </a:pPr>
          <a:r>
            <a:rPr lang="fi-FI" sz="1200" b="0" kern="1200" dirty="0">
              <a:solidFill>
                <a:schemeClr val="tx1"/>
              </a:solidFill>
              <a:latin typeface="Arial Nova" panose="020B0504020202020204" pitchFamily="34" charset="0"/>
              <a:ea typeface="+mn-ea"/>
              <a:cs typeface="+mn-cs"/>
            </a:rPr>
            <a:t>Kurssi sisältää </a:t>
          </a:r>
          <a:br>
            <a:rPr lang="fi-FI" sz="1200" b="0" kern="1200" dirty="0">
              <a:solidFill>
                <a:schemeClr val="tx1"/>
              </a:solidFill>
              <a:latin typeface="Arial Nova" panose="020B0504020202020204" pitchFamily="34" charset="0"/>
              <a:ea typeface="+mn-ea"/>
              <a:cs typeface="+mn-cs"/>
            </a:rPr>
          </a:br>
          <a:r>
            <a:rPr lang="fi-FI" sz="1200" b="1" kern="1200" dirty="0">
              <a:solidFill>
                <a:schemeClr val="tx1"/>
              </a:solidFill>
              <a:latin typeface="Arial Nova" panose="020B0504020202020204" pitchFamily="34" charset="0"/>
              <a:ea typeface="+mn-ea"/>
              <a:cs typeface="+mn-cs"/>
            </a:rPr>
            <a:t>8</a:t>
          </a:r>
          <a:r>
            <a:rPr lang="fi-FI" sz="1200" b="0" kern="1200" dirty="0">
              <a:solidFill>
                <a:schemeClr val="tx1"/>
              </a:solidFill>
              <a:latin typeface="Arial Nova" panose="020B0504020202020204" pitchFamily="34" charset="0"/>
              <a:ea typeface="+mn-ea"/>
              <a:cs typeface="+mn-cs"/>
            </a:rPr>
            <a:t> </a:t>
          </a:r>
          <a:r>
            <a:rPr lang="fi-FI" sz="1200" b="1" kern="1200" dirty="0">
              <a:solidFill>
                <a:schemeClr val="tx1"/>
              </a:solidFill>
              <a:latin typeface="Arial Nova" panose="020B0504020202020204" pitchFamily="34" charset="0"/>
              <a:ea typeface="+mn-ea"/>
              <a:cs typeface="+mn-cs"/>
            </a:rPr>
            <a:t>itsenäisesti suoritettavaa sisältöosuutta</a:t>
          </a:r>
          <a:r>
            <a:rPr lang="fi-FI" sz="1200" b="0" kern="1200" dirty="0">
              <a:solidFill>
                <a:schemeClr val="tx1"/>
              </a:solidFill>
              <a:latin typeface="Arial Nova" panose="020B0504020202020204" pitchFamily="34" charset="0"/>
              <a:ea typeface="+mn-ea"/>
              <a:cs typeface="+mn-cs"/>
            </a:rPr>
            <a:t>. Suorittamiseen kannattaa varata noin 2-3 tuntia per osuus. </a:t>
          </a:r>
          <a:r>
            <a:rPr lang="fi-FI" sz="1200" kern="1200" dirty="0">
              <a:solidFill>
                <a:schemeClr val="tx1"/>
              </a:solidFill>
              <a:latin typeface="Arial Nova" panose="020B0504020202020204" pitchFamily="34" charset="0"/>
              <a:ea typeface="+mn-ea"/>
              <a:cs typeface="+mn-cs"/>
            </a:rPr>
            <a:t>Voit opiskella joustavasti itsellesi sopivana aikana, joko työaikana työnantajan kanssa sovitusti tai sen ulkopuolella.</a:t>
          </a:r>
          <a:endParaRPr lang="fi-FI" sz="1800" b="0" dirty="0">
            <a:solidFill>
              <a:schemeClr val="tx1"/>
            </a:solidFill>
            <a:latin typeface="Arial Nova" panose="020B0504020202020204" pitchFamily="34" charset="0"/>
          </a:endParaRPr>
        </a:p>
      </dsp:txBody>
      <dsp:txXfrm>
        <a:off x="2023697" y="511751"/>
        <a:ext cx="1611360" cy="3441181"/>
      </dsp:txXfrm>
    </dsp:sp>
    <dsp:sp modelId="{E4944878-3301-40ED-831B-76A71BD7A902}">
      <dsp:nvSpPr>
        <dsp:cNvPr id="0" name=""/>
        <dsp:cNvSpPr/>
      </dsp:nvSpPr>
      <dsp:spPr>
        <a:xfrm>
          <a:off x="693685" y="207"/>
          <a:ext cx="1278857" cy="127885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bg1"/>
              </a:solidFill>
              <a:latin typeface="Arial Nova" panose="020B0504020202020204" pitchFamily="34" charset="0"/>
            </a:rPr>
            <a:t>Itsenäinen opiskelu kurssi-alustalla</a:t>
          </a:r>
        </a:p>
      </dsp:txBody>
      <dsp:txXfrm>
        <a:off x="880969" y="187491"/>
        <a:ext cx="904289" cy="904289"/>
      </dsp:txXfrm>
    </dsp:sp>
    <dsp:sp modelId="{80EB02A5-22BF-45E9-99D6-28474FAFD63E}">
      <dsp:nvSpPr>
        <dsp:cNvPr id="0" name=""/>
        <dsp:cNvSpPr/>
      </dsp:nvSpPr>
      <dsp:spPr>
        <a:xfrm>
          <a:off x="4913915" y="511751"/>
          <a:ext cx="1918286" cy="3441181"/>
        </a:xfrm>
        <a:prstGeom prst="rect">
          <a:avLst/>
        </a:prstGeom>
        <a:solidFill>
          <a:schemeClr val="accent2">
            <a:tint val="40000"/>
            <a:alpha val="90000"/>
            <a:hueOff val="2054621"/>
            <a:satOff val="-7164"/>
            <a:lumOff val="-761"/>
            <a:alphaOff val="0"/>
          </a:schemeClr>
        </a:solidFill>
        <a:ln w="12700" cap="flat" cmpd="sng" algn="ctr">
          <a:solidFill>
            <a:schemeClr val="accent2">
              <a:tint val="40000"/>
              <a:alpha val="90000"/>
              <a:hueOff val="2054621"/>
              <a:satOff val="-7164"/>
              <a:lumOff val="-7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t" anchorCtr="0">
          <a:noAutofit/>
        </a:bodyPr>
        <a:lstStyle/>
        <a:p>
          <a:pPr marL="0" lvl="0" indent="0" algn="l" defTabSz="533400">
            <a:lnSpc>
              <a:spcPct val="90000"/>
            </a:lnSpc>
            <a:spcBef>
              <a:spcPct val="0"/>
            </a:spcBef>
            <a:spcAft>
              <a:spcPct val="35000"/>
            </a:spcAft>
            <a:buNone/>
          </a:pPr>
          <a:r>
            <a:rPr lang="fi-FI" sz="1200" b="1" kern="1200" dirty="0">
              <a:solidFill>
                <a:schemeClr val="tx1"/>
              </a:solidFill>
              <a:latin typeface="Arial Nova" panose="020B0504020202020204" pitchFamily="34" charset="0"/>
            </a:rPr>
            <a:t>Kurssin työpajat </a:t>
          </a:r>
          <a:r>
            <a:rPr lang="fi-FI" sz="1200" kern="1200" dirty="0">
              <a:solidFill>
                <a:schemeClr val="tx1"/>
              </a:solidFill>
              <a:latin typeface="Arial Nova" panose="020B0504020202020204" pitchFamily="34" charset="0"/>
            </a:rPr>
            <a:t>toteutetaan kouluttajan johdolla </a:t>
          </a:r>
          <a:r>
            <a:rPr lang="fi-FI" sz="1200" kern="1200" dirty="0" err="1">
              <a:solidFill>
                <a:schemeClr val="tx1"/>
              </a:solidFill>
              <a:latin typeface="Arial Nova" panose="020B0504020202020204" pitchFamily="34" charset="0"/>
            </a:rPr>
            <a:t>Teamsissa</a:t>
          </a:r>
          <a:r>
            <a:rPr lang="fi-FI" sz="1200" kern="1200" dirty="0">
              <a:solidFill>
                <a:schemeClr val="tx1"/>
              </a:solidFill>
              <a:latin typeface="Arial Nova" panose="020B0504020202020204" pitchFamily="34" charset="0"/>
            </a:rPr>
            <a:t>. Työpajoissa syvennytään kurssin haastavimpiin teemoihin case-tapausten avulla. Työpajaan voit osallistua, kun olet suorittanut työpajaa edeltävät osuudet kurssialustalla. Näet työpajojen aikataulut kurssikalenterista ja voit suunnitella osuuksien suorittamisen niiden mukaan. </a:t>
          </a:r>
          <a:endParaRPr lang="fi-FI" sz="1800" b="1" kern="1200" dirty="0">
            <a:solidFill>
              <a:schemeClr val="tx1"/>
            </a:solidFill>
            <a:latin typeface="Arial Nova" panose="020B0504020202020204" pitchFamily="34" charset="0"/>
            <a:cs typeface="+mn-cs"/>
          </a:endParaRPr>
        </a:p>
      </dsp:txBody>
      <dsp:txXfrm>
        <a:off x="5220841" y="511751"/>
        <a:ext cx="1611360" cy="3441181"/>
      </dsp:txXfrm>
    </dsp:sp>
    <dsp:sp modelId="{EC2A316F-9D9A-4784-9363-5032A7E8DF4B}">
      <dsp:nvSpPr>
        <dsp:cNvPr id="0" name=""/>
        <dsp:cNvSpPr/>
      </dsp:nvSpPr>
      <dsp:spPr>
        <a:xfrm>
          <a:off x="3890829" y="207"/>
          <a:ext cx="1278857" cy="1278857"/>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bg1"/>
              </a:solidFill>
              <a:latin typeface="Arial Nova" panose="020B0504020202020204" pitchFamily="34" charset="0"/>
              <a:cs typeface="+mn-cs"/>
            </a:rPr>
            <a:t>Työpajat</a:t>
          </a:r>
        </a:p>
      </dsp:txBody>
      <dsp:txXfrm>
        <a:off x="4078113" y="187491"/>
        <a:ext cx="904289" cy="904289"/>
      </dsp:txXfrm>
    </dsp:sp>
    <dsp:sp modelId="{D47BD078-985A-4046-AF94-8D12063159FE}">
      <dsp:nvSpPr>
        <dsp:cNvPr id="0" name=""/>
        <dsp:cNvSpPr/>
      </dsp:nvSpPr>
      <dsp:spPr>
        <a:xfrm>
          <a:off x="8111060" y="511751"/>
          <a:ext cx="1918286" cy="3441181"/>
        </a:xfrm>
        <a:prstGeom prst="rect">
          <a:avLst/>
        </a:prstGeom>
        <a:solidFill>
          <a:schemeClr val="accent2">
            <a:tint val="40000"/>
            <a:alpha val="90000"/>
            <a:hueOff val="4109242"/>
            <a:satOff val="-14327"/>
            <a:lumOff val="-1522"/>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t" anchorCtr="0">
          <a:noAutofit/>
        </a:bodyPr>
        <a:lstStyle/>
        <a:p>
          <a:pPr marL="0" lvl="0" indent="0" algn="l" defTabSz="533400">
            <a:lnSpc>
              <a:spcPct val="90000"/>
            </a:lnSpc>
            <a:spcBef>
              <a:spcPct val="0"/>
            </a:spcBef>
            <a:spcAft>
              <a:spcPct val="35000"/>
            </a:spcAft>
            <a:buNone/>
          </a:pPr>
          <a:r>
            <a:rPr lang="fi-FI" sz="1200" b="1" kern="1200" dirty="0">
              <a:solidFill>
                <a:schemeClr val="tx1"/>
              </a:solidFill>
              <a:latin typeface="Arial Nova" panose="020B0504020202020204" pitchFamily="34" charset="0"/>
            </a:rPr>
            <a:t>Juristin lakiklinikka </a:t>
          </a:r>
          <a:r>
            <a:rPr lang="fi-FI" sz="1200" b="0" kern="1200" dirty="0">
              <a:solidFill>
                <a:schemeClr val="tx1"/>
              </a:solidFill>
              <a:latin typeface="Arial Nova" panose="020B0504020202020204" pitchFamily="34" charset="0"/>
            </a:rPr>
            <a:t>järjestetään noin kerran kuussa </a:t>
          </a:r>
          <a:r>
            <a:rPr lang="fi-FI" sz="1200" b="0" kern="1200" dirty="0" err="1">
              <a:solidFill>
                <a:schemeClr val="tx1"/>
              </a:solidFill>
              <a:latin typeface="Arial Nova" panose="020B0504020202020204" pitchFamily="34" charset="0"/>
            </a:rPr>
            <a:t>Teamsissa</a:t>
          </a:r>
          <a:r>
            <a:rPr lang="fi-FI" sz="1200" b="0" kern="1200" dirty="0">
              <a:solidFill>
                <a:schemeClr val="tx1"/>
              </a:solidFill>
              <a:latin typeface="Arial Nova" panose="020B0504020202020204" pitchFamily="34" charset="0"/>
            </a:rPr>
            <a:t>. Voit tulla lakiklinikalle kysymään ja keskustelemaan vapaasti kurssin teemoista ja lastensuojelun juridiikasta. Lakiklinikalle osallistuminen on vapaaehtoista. </a:t>
          </a:r>
          <a:r>
            <a:rPr lang="fi-FI" sz="1200" kern="1200" dirty="0">
              <a:solidFill>
                <a:schemeClr val="tx1"/>
              </a:solidFill>
              <a:latin typeface="Arial Nova" panose="020B0504020202020204" pitchFamily="34" charset="0"/>
            </a:rPr>
            <a:t>Voit osallistua lakiklinikalle niin monta kertaa kuin haluat. </a:t>
          </a:r>
          <a:r>
            <a:rPr lang="fi-FI" sz="1200" i="1" kern="1200" dirty="0">
              <a:solidFill>
                <a:schemeClr val="tx1"/>
              </a:solidFill>
              <a:latin typeface="Arial Nova" panose="020B0504020202020204" pitchFamily="34" charset="0"/>
            </a:rPr>
            <a:t>Lakiklinikkaa ei ole tarkoitettu tunnistettavien asiakastapausten käsittelyyn. </a:t>
          </a:r>
          <a:endParaRPr lang="fi-FI" sz="1800" b="0" i="1" kern="1200" dirty="0">
            <a:solidFill>
              <a:schemeClr val="tx1"/>
            </a:solidFill>
            <a:latin typeface="Arial Nova" panose="020B0504020202020204" pitchFamily="34" charset="0"/>
          </a:endParaRPr>
        </a:p>
      </dsp:txBody>
      <dsp:txXfrm>
        <a:off x="8417985" y="511751"/>
        <a:ext cx="1611360" cy="3441181"/>
      </dsp:txXfrm>
    </dsp:sp>
    <dsp:sp modelId="{4C6A9280-F1BA-427F-BABD-DDBCA41F73A2}">
      <dsp:nvSpPr>
        <dsp:cNvPr id="0" name=""/>
        <dsp:cNvSpPr/>
      </dsp:nvSpPr>
      <dsp:spPr>
        <a:xfrm>
          <a:off x="7087973" y="207"/>
          <a:ext cx="1278857" cy="1278857"/>
        </a:xfrm>
        <a:prstGeom prst="ellipse">
          <a:avLst/>
        </a:prstGeom>
        <a:solidFill>
          <a:schemeClr val="accent4">
            <a:lumMod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bg1"/>
              </a:solidFill>
              <a:latin typeface="Arial Nova" panose="020B0504020202020204" pitchFamily="34" charset="0"/>
            </a:rPr>
            <a:t>Lakiklinikka</a:t>
          </a:r>
          <a:endParaRPr lang="fi-FI" sz="1100" b="1" kern="1200" dirty="0">
            <a:solidFill>
              <a:schemeClr val="bg1"/>
            </a:solidFill>
            <a:latin typeface="Arial Nova" panose="020B0504020202020204" pitchFamily="34" charset="0"/>
          </a:endParaRPr>
        </a:p>
      </dsp:txBody>
      <dsp:txXfrm>
        <a:off x="7275257" y="187491"/>
        <a:ext cx="904289" cy="9042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9C3A51F-AFF7-4A0D-910D-93095282889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79E3955-2794-4195-868A-8FB4F80E486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D3960BA-CE96-4F5F-88A6-DF8F9C43347C}" type="datetimeFigureOut">
              <a:rPr lang="fi-FI" smtClean="0"/>
              <a:t>30.9.2024</a:t>
            </a:fld>
            <a:endParaRPr lang="fi-FI"/>
          </a:p>
        </p:txBody>
      </p:sp>
      <p:sp>
        <p:nvSpPr>
          <p:cNvPr id="4" name="Alatunnisteen paikkamerkki 3">
            <a:extLst>
              <a:ext uri="{FF2B5EF4-FFF2-40B4-BE49-F238E27FC236}">
                <a16:creationId xmlns:a16="http://schemas.microsoft.com/office/drawing/2014/main" id="{39348360-ED21-443A-83DD-74F23B4CAB4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5BF317C7-1A69-4780-A9BC-498FD0606C6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9881853-F9F6-4AAB-A775-632821F43E08}" type="slidenum">
              <a:rPr lang="fi-FI" smtClean="0"/>
              <a:t>‹#›</a:t>
            </a:fld>
            <a:endParaRPr lang="fi-FI"/>
          </a:p>
        </p:txBody>
      </p:sp>
    </p:spTree>
    <p:extLst>
      <p:ext uri="{BB962C8B-B14F-4D97-AF65-F5344CB8AC3E}">
        <p14:creationId xmlns:p14="http://schemas.microsoft.com/office/powerpoint/2010/main" val="20668175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39.351"/>
    </inkml:context>
    <inkml:brush xml:id="br0">
      <inkml:brushProperty name="width" value="0.35" units="cm"/>
      <inkml:brushProperty name="height" value="0.35" units="cm"/>
      <inkml:brushProperty name="color" value="#FFFFFF"/>
    </inkml:brush>
  </inkml:definitions>
  <inkml:trace contextRef="#ctx0" brushRef="#br0">0 1110 24575,'0'-1110'-1365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50.382"/>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1.128"/>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1.725"/>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3.469"/>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4.41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6.372"/>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8.490"/>
    </inkml:context>
    <inkml:brush xml:id="br0">
      <inkml:brushProperty name="width" value="0.35" units="cm"/>
      <inkml:brushProperty name="height" value="0.35" units="cm"/>
      <inkml:brushProperty name="color" value="#FFFFFF"/>
    </inkml:brush>
  </inkml:definitions>
  <inkml:trace contextRef="#ctx0" brushRef="#br0">1 1 24575,'4'0'0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9.135"/>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2:48:49.73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C71E65-B3D2-4764-80EF-69F3FB292B75}" type="datetimeFigureOut">
              <a:rPr lang="fi-FI" smtClean="0"/>
              <a:t>30.9.2024</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7A86872-3D06-4DD3-8EA8-ADD24A15C832}" type="slidenum">
              <a:rPr lang="fi-FI" smtClean="0"/>
              <a:t>‹#›</a:t>
            </a:fld>
            <a:endParaRPr lang="fi-FI"/>
          </a:p>
        </p:txBody>
      </p:sp>
    </p:spTree>
    <p:extLst>
      <p:ext uri="{BB962C8B-B14F-4D97-AF65-F5344CB8AC3E}">
        <p14:creationId xmlns:p14="http://schemas.microsoft.com/office/powerpoint/2010/main" val="31054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gradFill>
          <a:gsLst>
            <a:gs pos="0">
              <a:srgbClr val="25306D"/>
            </a:gs>
            <a:gs pos="100000">
              <a:srgbClr val="20286D"/>
            </a:gs>
          </a:gsLst>
          <a:lin ang="5400000" scaled="1"/>
        </a:gradFill>
        <a:effectLst/>
      </p:bgPr>
    </p:bg>
    <p:spTree>
      <p:nvGrpSpPr>
        <p:cNvPr id="1" name=""/>
        <p:cNvGrpSpPr/>
        <p:nvPr/>
      </p:nvGrpSpPr>
      <p:grpSpPr>
        <a:xfrm>
          <a:off x="0" y="0"/>
          <a:ext cx="0" cy="0"/>
          <a:chOff x="0" y="0"/>
          <a:chExt cx="0" cy="0"/>
        </a:xfrm>
      </p:grpSpPr>
      <p:sp>
        <p:nvSpPr>
          <p:cNvPr id="23" name="Freeform 5">
            <a:extLst>
              <a:ext uri="{FF2B5EF4-FFF2-40B4-BE49-F238E27FC236}">
                <a16:creationId xmlns:a16="http://schemas.microsoft.com/office/drawing/2014/main" id="{4975893E-0039-4509-BEA0-DEBDEA98E04F}"/>
              </a:ext>
            </a:extLst>
          </p:cNvPr>
          <p:cNvSpPr>
            <a:spLocks noEditPoints="1"/>
          </p:cNvSpPr>
          <p:nvPr userDrawn="1"/>
        </p:nvSpPr>
        <p:spPr bwMode="gray">
          <a:xfrm>
            <a:off x="390208" y="4683654"/>
            <a:ext cx="2046288" cy="822325"/>
          </a:xfrm>
          <a:custGeom>
            <a:avLst/>
            <a:gdLst>
              <a:gd name="T0" fmla="*/ 5469 w 5675"/>
              <a:gd name="T1" fmla="*/ 1025 h 2274"/>
              <a:gd name="T2" fmla="*/ 4895 w 5675"/>
              <a:gd name="T3" fmla="*/ 1128 h 2274"/>
              <a:gd name="T4" fmla="*/ 3871 w 5675"/>
              <a:gd name="T5" fmla="*/ 432 h 2274"/>
              <a:gd name="T6" fmla="*/ 1095 w 5675"/>
              <a:gd name="T7" fmla="*/ 20 h 2274"/>
              <a:gd name="T8" fmla="*/ 148 w 5675"/>
              <a:gd name="T9" fmla="*/ 857 h 2274"/>
              <a:gd name="T10" fmla="*/ 360 w 5675"/>
              <a:gd name="T11" fmla="*/ 1443 h 2274"/>
              <a:gd name="T12" fmla="*/ 1533 w 5675"/>
              <a:gd name="T13" fmla="*/ 1740 h 2274"/>
              <a:gd name="T14" fmla="*/ 2678 w 5675"/>
              <a:gd name="T15" fmla="*/ 1519 h 2274"/>
              <a:gd name="T16" fmla="*/ 2886 w 5675"/>
              <a:gd name="T17" fmla="*/ 1772 h 2274"/>
              <a:gd name="T18" fmla="*/ 3143 w 5675"/>
              <a:gd name="T19" fmla="*/ 1669 h 2274"/>
              <a:gd name="T20" fmla="*/ 3114 w 5675"/>
              <a:gd name="T21" fmla="*/ 1377 h 2274"/>
              <a:gd name="T22" fmla="*/ 3568 w 5675"/>
              <a:gd name="T23" fmla="*/ 1231 h 2274"/>
              <a:gd name="T24" fmla="*/ 4341 w 5675"/>
              <a:gd name="T25" fmla="*/ 1315 h 2274"/>
              <a:gd name="T26" fmla="*/ 4715 w 5675"/>
              <a:gd name="T27" fmla="*/ 1334 h 2274"/>
              <a:gd name="T28" fmla="*/ 4663 w 5675"/>
              <a:gd name="T29" fmla="*/ 1527 h 2274"/>
              <a:gd name="T30" fmla="*/ 4657 w 5675"/>
              <a:gd name="T31" fmla="*/ 2017 h 2274"/>
              <a:gd name="T32" fmla="*/ 4870 w 5675"/>
              <a:gd name="T33" fmla="*/ 1926 h 2274"/>
              <a:gd name="T34" fmla="*/ 5089 w 5675"/>
              <a:gd name="T35" fmla="*/ 1823 h 2274"/>
              <a:gd name="T36" fmla="*/ 5217 w 5675"/>
              <a:gd name="T37" fmla="*/ 1604 h 2274"/>
              <a:gd name="T38" fmla="*/ 5398 w 5675"/>
              <a:gd name="T39" fmla="*/ 1476 h 2274"/>
              <a:gd name="T40" fmla="*/ 5565 w 5675"/>
              <a:gd name="T41" fmla="*/ 1147 h 2274"/>
              <a:gd name="T42" fmla="*/ 5469 w 5675"/>
              <a:gd name="T43" fmla="*/ 1025 h 2274"/>
              <a:gd name="T44" fmla="*/ 2293 w 5675"/>
              <a:gd name="T45" fmla="*/ 1057 h 2274"/>
              <a:gd name="T46" fmla="*/ 2241 w 5675"/>
              <a:gd name="T47" fmla="*/ 1108 h 2274"/>
              <a:gd name="T48" fmla="*/ 2190 w 5675"/>
              <a:gd name="T49" fmla="*/ 1057 h 2274"/>
              <a:gd name="T50" fmla="*/ 2241 w 5675"/>
              <a:gd name="T51" fmla="*/ 1005 h 2274"/>
              <a:gd name="T52" fmla="*/ 2293 w 5675"/>
              <a:gd name="T53" fmla="*/ 1057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75" h="2274">
                <a:moveTo>
                  <a:pt x="5469" y="1025"/>
                </a:moveTo>
                <a:cubicBezTo>
                  <a:pt x="5346" y="1025"/>
                  <a:pt x="4960" y="1128"/>
                  <a:pt x="4895" y="1128"/>
                </a:cubicBezTo>
                <a:cubicBezTo>
                  <a:pt x="4831" y="1128"/>
                  <a:pt x="4560" y="857"/>
                  <a:pt x="3871" y="432"/>
                </a:cubicBezTo>
                <a:cubicBezTo>
                  <a:pt x="3182" y="7"/>
                  <a:pt x="2190" y="0"/>
                  <a:pt x="1095" y="20"/>
                </a:cubicBezTo>
                <a:cubicBezTo>
                  <a:pt x="0" y="39"/>
                  <a:pt x="87" y="443"/>
                  <a:pt x="148" y="857"/>
                </a:cubicBezTo>
                <a:cubicBezTo>
                  <a:pt x="180" y="1076"/>
                  <a:pt x="219" y="1257"/>
                  <a:pt x="360" y="1443"/>
                </a:cubicBezTo>
                <a:cubicBezTo>
                  <a:pt x="502" y="1630"/>
                  <a:pt x="876" y="1727"/>
                  <a:pt x="1533" y="1740"/>
                </a:cubicBezTo>
                <a:cubicBezTo>
                  <a:pt x="1863" y="1746"/>
                  <a:pt x="2291" y="1639"/>
                  <a:pt x="2678" y="1519"/>
                </a:cubicBezTo>
                <a:cubicBezTo>
                  <a:pt x="2746" y="1600"/>
                  <a:pt x="2845" y="1719"/>
                  <a:pt x="2886" y="1772"/>
                </a:cubicBezTo>
                <a:cubicBezTo>
                  <a:pt x="2950" y="1856"/>
                  <a:pt x="3117" y="1772"/>
                  <a:pt x="3143" y="1669"/>
                </a:cubicBezTo>
                <a:cubicBezTo>
                  <a:pt x="3161" y="1598"/>
                  <a:pt x="3142" y="1469"/>
                  <a:pt x="3114" y="1377"/>
                </a:cubicBezTo>
                <a:cubicBezTo>
                  <a:pt x="3308" y="1311"/>
                  <a:pt x="3469" y="1256"/>
                  <a:pt x="3568" y="1231"/>
                </a:cubicBezTo>
                <a:cubicBezTo>
                  <a:pt x="3903" y="1147"/>
                  <a:pt x="4148" y="1282"/>
                  <a:pt x="4341" y="1315"/>
                </a:cubicBezTo>
                <a:cubicBezTo>
                  <a:pt x="4535" y="1347"/>
                  <a:pt x="4715" y="1334"/>
                  <a:pt x="4715" y="1334"/>
                </a:cubicBezTo>
                <a:cubicBezTo>
                  <a:pt x="4715" y="1334"/>
                  <a:pt x="4676" y="1411"/>
                  <a:pt x="4663" y="1527"/>
                </a:cubicBezTo>
                <a:cubicBezTo>
                  <a:pt x="4651" y="1643"/>
                  <a:pt x="4663" y="1759"/>
                  <a:pt x="4657" y="2017"/>
                </a:cubicBezTo>
                <a:cubicBezTo>
                  <a:pt x="4651" y="2274"/>
                  <a:pt x="4824" y="1984"/>
                  <a:pt x="4870" y="1926"/>
                </a:cubicBezTo>
                <a:cubicBezTo>
                  <a:pt x="4915" y="1869"/>
                  <a:pt x="4979" y="1901"/>
                  <a:pt x="5089" y="1823"/>
                </a:cubicBezTo>
                <a:cubicBezTo>
                  <a:pt x="5198" y="1746"/>
                  <a:pt x="5217" y="1604"/>
                  <a:pt x="5217" y="1604"/>
                </a:cubicBezTo>
                <a:cubicBezTo>
                  <a:pt x="5217" y="1604"/>
                  <a:pt x="5320" y="1585"/>
                  <a:pt x="5398" y="1476"/>
                </a:cubicBezTo>
                <a:cubicBezTo>
                  <a:pt x="5475" y="1366"/>
                  <a:pt x="5456" y="1224"/>
                  <a:pt x="5565" y="1147"/>
                </a:cubicBezTo>
                <a:cubicBezTo>
                  <a:pt x="5675" y="1070"/>
                  <a:pt x="5591" y="1025"/>
                  <a:pt x="5469" y="1025"/>
                </a:cubicBezTo>
                <a:close/>
                <a:moveTo>
                  <a:pt x="2293" y="1057"/>
                </a:moveTo>
                <a:cubicBezTo>
                  <a:pt x="2293" y="1085"/>
                  <a:pt x="2270" y="1108"/>
                  <a:pt x="2241" y="1108"/>
                </a:cubicBezTo>
                <a:cubicBezTo>
                  <a:pt x="2213" y="1108"/>
                  <a:pt x="2190" y="1085"/>
                  <a:pt x="2190" y="1057"/>
                </a:cubicBezTo>
                <a:cubicBezTo>
                  <a:pt x="2190" y="1028"/>
                  <a:pt x="2213" y="1005"/>
                  <a:pt x="2241" y="1005"/>
                </a:cubicBezTo>
                <a:cubicBezTo>
                  <a:pt x="2270" y="1005"/>
                  <a:pt x="2293" y="1028"/>
                  <a:pt x="2293" y="1057"/>
                </a:cubicBezTo>
                <a:close/>
              </a:path>
            </a:pathLst>
          </a:custGeom>
          <a:solidFill>
            <a:srgbClr val="1C2466"/>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24" name="Freeform 6">
            <a:extLst>
              <a:ext uri="{FF2B5EF4-FFF2-40B4-BE49-F238E27FC236}">
                <a16:creationId xmlns:a16="http://schemas.microsoft.com/office/drawing/2014/main" id="{7728BE1E-EDD4-46FE-8AC0-59B5033D9ECA}"/>
              </a:ext>
            </a:extLst>
          </p:cNvPr>
          <p:cNvSpPr>
            <a:spLocks noEditPoints="1"/>
          </p:cNvSpPr>
          <p:nvPr userDrawn="1"/>
        </p:nvSpPr>
        <p:spPr bwMode="gray">
          <a:xfrm>
            <a:off x="10958512" y="4227195"/>
            <a:ext cx="1233488" cy="671513"/>
          </a:xfrm>
          <a:custGeom>
            <a:avLst/>
            <a:gdLst>
              <a:gd name="T0" fmla="*/ 3426 w 3426"/>
              <a:gd name="T1" fmla="*/ 221 h 1852"/>
              <a:gd name="T2" fmla="*/ 1095 w 3426"/>
              <a:gd name="T3" fmla="*/ 16 h 1852"/>
              <a:gd name="T4" fmla="*/ 148 w 3426"/>
              <a:gd name="T5" fmla="*/ 853 h 1852"/>
              <a:gd name="T6" fmla="*/ 360 w 3426"/>
              <a:gd name="T7" fmla="*/ 1439 h 1852"/>
              <a:gd name="T8" fmla="*/ 1533 w 3426"/>
              <a:gd name="T9" fmla="*/ 1736 h 1852"/>
              <a:gd name="T10" fmla="*/ 2678 w 3426"/>
              <a:gd name="T11" fmla="*/ 1515 h 1852"/>
              <a:gd name="T12" fmla="*/ 2886 w 3426"/>
              <a:gd name="T13" fmla="*/ 1768 h 1852"/>
              <a:gd name="T14" fmla="*/ 3143 w 3426"/>
              <a:gd name="T15" fmla="*/ 1665 h 1852"/>
              <a:gd name="T16" fmla="*/ 3114 w 3426"/>
              <a:gd name="T17" fmla="*/ 1373 h 1852"/>
              <a:gd name="T18" fmla="*/ 3426 w 3426"/>
              <a:gd name="T19" fmla="*/ 1269 h 1852"/>
              <a:gd name="T20" fmla="*/ 3426 w 3426"/>
              <a:gd name="T21" fmla="*/ 221 h 1852"/>
              <a:gd name="T22" fmla="*/ 2293 w 3426"/>
              <a:gd name="T23" fmla="*/ 1053 h 1852"/>
              <a:gd name="T24" fmla="*/ 2241 w 3426"/>
              <a:gd name="T25" fmla="*/ 1104 h 1852"/>
              <a:gd name="T26" fmla="*/ 2190 w 3426"/>
              <a:gd name="T27" fmla="*/ 1053 h 1852"/>
              <a:gd name="T28" fmla="*/ 2241 w 3426"/>
              <a:gd name="T29" fmla="*/ 1001 h 1852"/>
              <a:gd name="T30" fmla="*/ 2293 w 3426"/>
              <a:gd name="T31" fmla="*/ 1053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26" h="1852">
                <a:moveTo>
                  <a:pt x="3426" y="221"/>
                </a:moveTo>
                <a:cubicBezTo>
                  <a:pt x="2784" y="1"/>
                  <a:pt x="1972" y="0"/>
                  <a:pt x="1095" y="16"/>
                </a:cubicBezTo>
                <a:cubicBezTo>
                  <a:pt x="0" y="35"/>
                  <a:pt x="87" y="439"/>
                  <a:pt x="148" y="853"/>
                </a:cubicBezTo>
                <a:cubicBezTo>
                  <a:pt x="180" y="1072"/>
                  <a:pt x="219" y="1253"/>
                  <a:pt x="360" y="1439"/>
                </a:cubicBezTo>
                <a:cubicBezTo>
                  <a:pt x="502" y="1626"/>
                  <a:pt x="876" y="1723"/>
                  <a:pt x="1533" y="1736"/>
                </a:cubicBezTo>
                <a:cubicBezTo>
                  <a:pt x="1863" y="1742"/>
                  <a:pt x="2291" y="1635"/>
                  <a:pt x="2678" y="1515"/>
                </a:cubicBezTo>
                <a:cubicBezTo>
                  <a:pt x="2746" y="1596"/>
                  <a:pt x="2845" y="1715"/>
                  <a:pt x="2886" y="1768"/>
                </a:cubicBezTo>
                <a:cubicBezTo>
                  <a:pt x="2950" y="1852"/>
                  <a:pt x="3117" y="1768"/>
                  <a:pt x="3143" y="1665"/>
                </a:cubicBezTo>
                <a:cubicBezTo>
                  <a:pt x="3161" y="1594"/>
                  <a:pt x="3142" y="1465"/>
                  <a:pt x="3114" y="1373"/>
                </a:cubicBezTo>
                <a:cubicBezTo>
                  <a:pt x="3233" y="1333"/>
                  <a:pt x="3339" y="1297"/>
                  <a:pt x="3426" y="1269"/>
                </a:cubicBezTo>
                <a:lnTo>
                  <a:pt x="3426" y="221"/>
                </a:lnTo>
                <a:close/>
                <a:moveTo>
                  <a:pt x="2293" y="1053"/>
                </a:moveTo>
                <a:cubicBezTo>
                  <a:pt x="2293" y="1081"/>
                  <a:pt x="2270" y="1104"/>
                  <a:pt x="2241" y="1104"/>
                </a:cubicBezTo>
                <a:cubicBezTo>
                  <a:pt x="2213" y="1104"/>
                  <a:pt x="2190" y="1081"/>
                  <a:pt x="2190" y="1053"/>
                </a:cubicBezTo>
                <a:cubicBezTo>
                  <a:pt x="2190" y="1024"/>
                  <a:pt x="2213" y="1001"/>
                  <a:pt x="2241" y="1001"/>
                </a:cubicBezTo>
                <a:cubicBezTo>
                  <a:pt x="2270" y="1001"/>
                  <a:pt x="2293" y="1024"/>
                  <a:pt x="2293" y="1053"/>
                </a:cubicBezTo>
                <a:close/>
              </a:path>
            </a:pathLst>
          </a:custGeom>
          <a:solidFill>
            <a:srgbClr val="1C2466"/>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extLst>
              <a:ext uri="{FF2B5EF4-FFF2-40B4-BE49-F238E27FC236}">
                <a16:creationId xmlns:a16="http://schemas.microsoft.com/office/drawing/2014/main" id="{29AF2133-5D30-44FF-B94D-D7B8D6C65573}"/>
              </a:ext>
            </a:extLst>
          </p:cNvPr>
          <p:cNvSpPr>
            <a:spLocks noEditPoints="1"/>
          </p:cNvSpPr>
          <p:nvPr userDrawn="1"/>
        </p:nvSpPr>
        <p:spPr bwMode="gray">
          <a:xfrm>
            <a:off x="6585056" y="5227743"/>
            <a:ext cx="2078038" cy="715963"/>
          </a:xfrm>
          <a:custGeom>
            <a:avLst/>
            <a:gdLst>
              <a:gd name="T0" fmla="*/ 5745 w 5769"/>
              <a:gd name="T1" fmla="*/ 1277 h 1974"/>
              <a:gd name="T2" fmla="*/ 5658 w 5769"/>
              <a:gd name="T3" fmla="*/ 1072 h 1974"/>
              <a:gd name="T4" fmla="*/ 5662 w 5769"/>
              <a:gd name="T5" fmla="*/ 817 h 1974"/>
              <a:gd name="T6" fmla="*/ 5529 w 5769"/>
              <a:gd name="T7" fmla="*/ 614 h 1974"/>
              <a:gd name="T8" fmla="*/ 5395 w 5769"/>
              <a:gd name="T9" fmla="*/ 426 h 1974"/>
              <a:gd name="T10" fmla="*/ 5144 w 5769"/>
              <a:gd name="T11" fmla="*/ 848 h 1974"/>
              <a:gd name="T12" fmla="*/ 5086 w 5769"/>
              <a:gd name="T13" fmla="*/ 1040 h 1974"/>
              <a:gd name="T14" fmla="*/ 3857 w 5769"/>
              <a:gd name="T15" fmla="*/ 597 h 1974"/>
              <a:gd name="T16" fmla="*/ 1098 w 5769"/>
              <a:gd name="T17" fmla="*/ 38 h 1974"/>
              <a:gd name="T18" fmla="*/ 106 w 5769"/>
              <a:gd name="T19" fmla="*/ 827 h 1974"/>
              <a:gd name="T20" fmla="*/ 288 w 5769"/>
              <a:gd name="T21" fmla="*/ 1425 h 1974"/>
              <a:gd name="T22" fmla="*/ 1447 w 5769"/>
              <a:gd name="T23" fmla="*/ 1783 h 1974"/>
              <a:gd name="T24" fmla="*/ 2605 w 5769"/>
              <a:gd name="T25" fmla="*/ 1623 h 1974"/>
              <a:gd name="T26" fmla="*/ 2800 w 5769"/>
              <a:gd name="T27" fmla="*/ 1887 h 1974"/>
              <a:gd name="T28" fmla="*/ 3063 w 5769"/>
              <a:gd name="T29" fmla="*/ 1797 h 1974"/>
              <a:gd name="T30" fmla="*/ 3049 w 5769"/>
              <a:gd name="T31" fmla="*/ 1503 h 1974"/>
              <a:gd name="T32" fmla="*/ 3512 w 5769"/>
              <a:gd name="T33" fmla="*/ 1381 h 1974"/>
              <a:gd name="T34" fmla="*/ 5133 w 5769"/>
              <a:gd name="T35" fmla="*/ 1311 h 1974"/>
              <a:gd name="T36" fmla="*/ 5569 w 5769"/>
              <a:gd name="T37" fmla="*/ 1699 h 1974"/>
              <a:gd name="T38" fmla="*/ 5716 w 5769"/>
              <a:gd name="T39" fmla="*/ 1645 h 1974"/>
              <a:gd name="T40" fmla="*/ 5745 w 5769"/>
              <a:gd name="T41" fmla="*/ 1277 h 1974"/>
              <a:gd name="T42" fmla="*/ 2244 w 5769"/>
              <a:gd name="T43" fmla="*/ 1139 h 1974"/>
              <a:gd name="T44" fmla="*/ 2189 w 5769"/>
              <a:gd name="T45" fmla="*/ 1188 h 1974"/>
              <a:gd name="T46" fmla="*/ 2140 w 5769"/>
              <a:gd name="T47" fmla="*/ 1134 h 1974"/>
              <a:gd name="T48" fmla="*/ 2195 w 5769"/>
              <a:gd name="T49" fmla="*/ 1085 h 1974"/>
              <a:gd name="T50" fmla="*/ 2244 w 5769"/>
              <a:gd name="T51" fmla="*/ 1139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9" h="1974">
                <a:moveTo>
                  <a:pt x="5745" y="1277"/>
                </a:moveTo>
                <a:cubicBezTo>
                  <a:pt x="5736" y="1143"/>
                  <a:pt x="5658" y="1072"/>
                  <a:pt x="5658" y="1072"/>
                </a:cubicBezTo>
                <a:cubicBezTo>
                  <a:pt x="5658" y="1072"/>
                  <a:pt x="5716" y="941"/>
                  <a:pt x="5662" y="817"/>
                </a:cubicBezTo>
                <a:cubicBezTo>
                  <a:pt x="5609" y="694"/>
                  <a:pt x="5537" y="688"/>
                  <a:pt x="5529" y="614"/>
                </a:cubicBezTo>
                <a:cubicBezTo>
                  <a:pt x="5521" y="541"/>
                  <a:pt x="5524" y="202"/>
                  <a:pt x="5395" y="426"/>
                </a:cubicBezTo>
                <a:cubicBezTo>
                  <a:pt x="5265" y="649"/>
                  <a:pt x="5193" y="742"/>
                  <a:pt x="5144" y="848"/>
                </a:cubicBezTo>
                <a:cubicBezTo>
                  <a:pt x="5094" y="954"/>
                  <a:pt x="5086" y="1040"/>
                  <a:pt x="5086" y="1040"/>
                </a:cubicBezTo>
                <a:cubicBezTo>
                  <a:pt x="5086" y="1040"/>
                  <a:pt x="4197" y="832"/>
                  <a:pt x="3857" y="597"/>
                </a:cubicBezTo>
                <a:cubicBezTo>
                  <a:pt x="3189" y="135"/>
                  <a:pt x="2196" y="76"/>
                  <a:pt x="1098" y="38"/>
                </a:cubicBezTo>
                <a:cubicBezTo>
                  <a:pt x="0" y="0"/>
                  <a:pt x="66" y="408"/>
                  <a:pt x="106" y="827"/>
                </a:cubicBezTo>
                <a:cubicBezTo>
                  <a:pt x="127" y="1048"/>
                  <a:pt x="156" y="1231"/>
                  <a:pt x="288" y="1425"/>
                </a:cubicBezTo>
                <a:cubicBezTo>
                  <a:pt x="420" y="1620"/>
                  <a:pt x="789" y="1736"/>
                  <a:pt x="1447" y="1783"/>
                </a:cubicBezTo>
                <a:cubicBezTo>
                  <a:pt x="1777" y="1807"/>
                  <a:pt x="2212" y="1722"/>
                  <a:pt x="2605" y="1623"/>
                </a:cubicBezTo>
                <a:cubicBezTo>
                  <a:pt x="2669" y="1708"/>
                  <a:pt x="2762" y="1832"/>
                  <a:pt x="2800" y="1887"/>
                </a:cubicBezTo>
                <a:cubicBezTo>
                  <a:pt x="2860" y="1974"/>
                  <a:pt x="3032" y="1899"/>
                  <a:pt x="3063" y="1797"/>
                </a:cubicBezTo>
                <a:cubicBezTo>
                  <a:pt x="3085" y="1727"/>
                  <a:pt x="3072" y="1597"/>
                  <a:pt x="3049" y="1503"/>
                </a:cubicBezTo>
                <a:cubicBezTo>
                  <a:pt x="3247" y="1448"/>
                  <a:pt x="3411" y="1400"/>
                  <a:pt x="3512" y="1381"/>
                </a:cubicBezTo>
                <a:cubicBezTo>
                  <a:pt x="3746" y="1335"/>
                  <a:pt x="5097" y="1289"/>
                  <a:pt x="5133" y="1311"/>
                </a:cubicBezTo>
                <a:cubicBezTo>
                  <a:pt x="5188" y="1345"/>
                  <a:pt x="5464" y="1635"/>
                  <a:pt x="5569" y="1699"/>
                </a:cubicBezTo>
                <a:cubicBezTo>
                  <a:pt x="5674" y="1764"/>
                  <a:pt x="5769" y="1769"/>
                  <a:pt x="5716" y="1645"/>
                </a:cubicBezTo>
                <a:cubicBezTo>
                  <a:pt x="5662" y="1522"/>
                  <a:pt x="5753" y="1411"/>
                  <a:pt x="5745" y="1277"/>
                </a:cubicBezTo>
                <a:close/>
                <a:moveTo>
                  <a:pt x="2244" y="1139"/>
                </a:moveTo>
                <a:cubicBezTo>
                  <a:pt x="2242" y="1168"/>
                  <a:pt x="2218" y="1190"/>
                  <a:pt x="2189" y="1188"/>
                </a:cubicBezTo>
                <a:cubicBezTo>
                  <a:pt x="2161" y="1187"/>
                  <a:pt x="2139" y="1163"/>
                  <a:pt x="2140" y="1134"/>
                </a:cubicBezTo>
                <a:cubicBezTo>
                  <a:pt x="2142" y="1106"/>
                  <a:pt x="2166" y="1084"/>
                  <a:pt x="2195" y="1085"/>
                </a:cubicBezTo>
                <a:cubicBezTo>
                  <a:pt x="2223" y="1087"/>
                  <a:pt x="2245" y="1111"/>
                  <a:pt x="2244" y="1139"/>
                </a:cubicBezTo>
                <a:close/>
              </a:path>
            </a:pathLst>
          </a:custGeom>
          <a:solidFill>
            <a:srgbClr val="1C2466"/>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2" name="Otsikko 1">
            <a:extLst>
              <a:ext uri="{FF2B5EF4-FFF2-40B4-BE49-F238E27FC236}">
                <a16:creationId xmlns:a16="http://schemas.microsoft.com/office/drawing/2014/main" id="{1BE0DFF8-E4C4-4925-B53B-E7EC1458CD84}"/>
              </a:ext>
            </a:extLst>
          </p:cNvPr>
          <p:cNvSpPr>
            <a:spLocks noGrp="1"/>
          </p:cNvSpPr>
          <p:nvPr>
            <p:ph type="ctrTitle"/>
          </p:nvPr>
        </p:nvSpPr>
        <p:spPr>
          <a:xfrm>
            <a:off x="2167466" y="2411306"/>
            <a:ext cx="8500533" cy="1681163"/>
          </a:xfrm>
        </p:spPr>
        <p:txBody>
          <a:bodyPr anchor="b"/>
          <a:lstStyle>
            <a:lvl1pPr algn="l">
              <a:defRPr sz="3500" spc="-40" baseline="0">
                <a:solidFill>
                  <a:schemeClr val="bg1"/>
                </a:solidFill>
                <a:latin typeface="Arial Nova" panose="020B0504020202020204" pitchFamily="34" charset="0"/>
                <a:cs typeface="Arial" panose="020B0604020202020204" pitchFamily="34" charset="0"/>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C66A8DB3-5F1A-46B2-9E72-10566675F158}"/>
              </a:ext>
            </a:extLst>
          </p:cNvPr>
          <p:cNvSpPr>
            <a:spLocks noGrp="1"/>
          </p:cNvSpPr>
          <p:nvPr>
            <p:ph type="subTitle" idx="1"/>
          </p:nvPr>
        </p:nvSpPr>
        <p:spPr>
          <a:xfrm>
            <a:off x="2167466" y="4617940"/>
            <a:ext cx="8500533" cy="597747"/>
          </a:xfrm>
        </p:spPr>
        <p:txBody>
          <a:bodyPr/>
          <a:lstStyle>
            <a:lvl1pPr marL="0" indent="0" algn="l">
              <a:buNone/>
              <a:defRPr sz="1800">
                <a:solidFill>
                  <a:srgbClr val="BCDDF5"/>
                </a:solidFill>
                <a:latin typeface="Arial Nova" panose="020B05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grpSp>
        <p:nvGrpSpPr>
          <p:cNvPr id="9" name="Ryhmä 8">
            <a:extLst>
              <a:ext uri="{FF2B5EF4-FFF2-40B4-BE49-F238E27FC236}">
                <a16:creationId xmlns:a16="http://schemas.microsoft.com/office/drawing/2014/main" id="{DBDA19F3-5C13-48D0-AFFD-6DED83037784}"/>
              </a:ext>
            </a:extLst>
          </p:cNvPr>
          <p:cNvGrpSpPr/>
          <p:nvPr userDrawn="1"/>
        </p:nvGrpSpPr>
        <p:grpSpPr bwMode="gray">
          <a:xfrm>
            <a:off x="1531145" y="1081934"/>
            <a:ext cx="2587042" cy="632999"/>
            <a:chOff x="1470026" y="2297113"/>
            <a:chExt cx="9251950" cy="2263775"/>
          </a:xfrm>
          <a:solidFill>
            <a:srgbClr val="BCDDF5"/>
          </a:solidFill>
        </p:grpSpPr>
        <p:sp>
          <p:nvSpPr>
            <p:cNvPr id="10" name="Freeform 5">
              <a:extLst>
                <a:ext uri="{FF2B5EF4-FFF2-40B4-BE49-F238E27FC236}">
                  <a16:creationId xmlns:a16="http://schemas.microsoft.com/office/drawing/2014/main" id="{A80546E4-7CA8-431E-A3E2-E712783B0CA0}"/>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6">
              <a:extLst>
                <a:ext uri="{FF2B5EF4-FFF2-40B4-BE49-F238E27FC236}">
                  <a16:creationId xmlns:a16="http://schemas.microsoft.com/office/drawing/2014/main" id="{860C4CFF-9FBA-4A9D-94AB-0525FF35D67F}"/>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7">
              <a:extLst>
                <a:ext uri="{FF2B5EF4-FFF2-40B4-BE49-F238E27FC236}">
                  <a16:creationId xmlns:a16="http://schemas.microsoft.com/office/drawing/2014/main" id="{BA8FBD51-6219-4032-8DCF-E1FEFB361ED0}"/>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8">
              <a:extLst>
                <a:ext uri="{FF2B5EF4-FFF2-40B4-BE49-F238E27FC236}">
                  <a16:creationId xmlns:a16="http://schemas.microsoft.com/office/drawing/2014/main" id="{3EE104F4-EEFC-4CE0-A151-F9642D4BF06A}"/>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Rectangle 9">
              <a:extLst>
                <a:ext uri="{FF2B5EF4-FFF2-40B4-BE49-F238E27FC236}">
                  <a16:creationId xmlns:a16="http://schemas.microsoft.com/office/drawing/2014/main" id="{32FAC984-BA1B-4169-A251-AA06FBBEF629}"/>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10">
              <a:extLst>
                <a:ext uri="{FF2B5EF4-FFF2-40B4-BE49-F238E27FC236}">
                  <a16:creationId xmlns:a16="http://schemas.microsoft.com/office/drawing/2014/main" id="{4203B5B6-4CF0-4A57-BB48-CFC6F4F7DF9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6" name="Freeform 11">
              <a:extLst>
                <a:ext uri="{FF2B5EF4-FFF2-40B4-BE49-F238E27FC236}">
                  <a16:creationId xmlns:a16="http://schemas.microsoft.com/office/drawing/2014/main" id="{E4009413-8E7C-4CD7-9FFA-920D3F3B2AF9}"/>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12">
              <a:extLst>
                <a:ext uri="{FF2B5EF4-FFF2-40B4-BE49-F238E27FC236}">
                  <a16:creationId xmlns:a16="http://schemas.microsoft.com/office/drawing/2014/main" id="{2C9BD194-708A-4EEA-9361-16CDF17FE3D1}"/>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8" name="Freeform 13">
              <a:extLst>
                <a:ext uri="{FF2B5EF4-FFF2-40B4-BE49-F238E27FC236}">
                  <a16:creationId xmlns:a16="http://schemas.microsoft.com/office/drawing/2014/main" id="{41B3DD7C-94AB-4E9A-9149-A30CDBF0F82B}"/>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80304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7">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rgbClr val="253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B99CB"/>
              </a:solidFill>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accent2">
                    <a:lumMod val="25000"/>
                  </a:schemeClr>
                </a:solidFill>
              </a:defRPr>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17AFAC53-1ADC-4AAE-9958-D76F006AD658}"/>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4DAA0E21-BD10-4F98-97FF-115A6536F047}"/>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C7874D8-094B-464E-AC1E-5FE34ECFFF50}"/>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8E6B5443-0D78-421A-A46C-495F61276797}"/>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34D252C7-2A47-4960-97FF-E20291895277}"/>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23C58A92-7E52-4A73-BBE6-98DE9FE1C2EA}"/>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40519F07-9D29-4347-9FEC-CD11134C4504}"/>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3CBE3A67-F2AF-4F7B-ADAC-C92D87A60660}"/>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C6E8D365-7894-440F-BDFA-AB47C7D2CCE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A229B8EA-13F5-46ED-B0FF-C9B927B882E6}"/>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2927BE14-BD93-41C5-8F3A-1083EFB51ACC}"/>
              </a:ext>
            </a:extLst>
          </p:cNvPr>
          <p:cNvSpPr>
            <a:spLocks noGrp="1"/>
          </p:cNvSpPr>
          <p:nvPr>
            <p:ph type="dt" sz="half" idx="10"/>
          </p:nvPr>
        </p:nvSpPr>
        <p:spPr/>
        <p:txBody>
          <a:bodyPr/>
          <a:lstStyle/>
          <a:p>
            <a:fld id="{FD8D2B62-EAC8-405B-B190-CF86798090BA}" type="datetime1">
              <a:rPr lang="fi-FI" smtClean="0"/>
              <a:t>30.9.2024</a:t>
            </a:fld>
            <a:endParaRPr lang="fi-FI" dirty="0"/>
          </a:p>
        </p:txBody>
      </p:sp>
      <p:sp>
        <p:nvSpPr>
          <p:cNvPr id="8" name="Alatunnisteen paikkamerkki 7">
            <a:extLst>
              <a:ext uri="{FF2B5EF4-FFF2-40B4-BE49-F238E27FC236}">
                <a16:creationId xmlns:a16="http://schemas.microsoft.com/office/drawing/2014/main" id="{FBD4BFD8-6749-4A55-B84B-E1D755DA2D5D}"/>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68B9F7D0-1668-4DEC-9FB6-8F5549F1AE5B}"/>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2" name="Tekstin paikkamerkki 8">
            <a:extLst>
              <a:ext uri="{FF2B5EF4-FFF2-40B4-BE49-F238E27FC236}">
                <a16:creationId xmlns:a16="http://schemas.microsoft.com/office/drawing/2014/main" id="{FDDE9D14-E12B-42B7-9793-36A696AE9F02}"/>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F3E137D3-7F74-4725-8AC5-B47AE3699D80}"/>
              </a:ext>
            </a:extLst>
          </p:cNvPr>
          <p:cNvSpPr>
            <a:spLocks noGrp="1"/>
          </p:cNvSpPr>
          <p:nvPr>
            <p:ph type="title" hasCustomPrompt="1"/>
          </p:nvPr>
        </p:nvSpPr>
        <p:spPr/>
        <p:txBody>
          <a:bodyPr/>
          <a:lstStyle>
            <a:lvl1pPr>
              <a:defRPr sz="3600">
                <a:solidFill>
                  <a:srgbClr val="FFFFFF"/>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133031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tsikko ja sisältö 7">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BCCF00"/>
              </a:solidFill>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tx1">
                    <a:lumMod val="65000"/>
                    <a:lumOff val="35000"/>
                  </a:schemeClr>
                </a:solidFill>
              </a:defRPr>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17AFAC53-1ADC-4AAE-9958-D76F006AD658}"/>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4DAA0E21-BD10-4F98-97FF-115A6536F047}"/>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C7874D8-094B-464E-AC1E-5FE34ECFFF50}"/>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8E6B5443-0D78-421A-A46C-495F61276797}"/>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34D252C7-2A47-4960-97FF-E20291895277}"/>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23C58A92-7E52-4A73-BBE6-98DE9FE1C2EA}"/>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40519F07-9D29-4347-9FEC-CD11134C4504}"/>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3CBE3A67-F2AF-4F7B-ADAC-C92D87A60660}"/>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C6E8D365-7894-440F-BDFA-AB47C7D2CCE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A229B8EA-13F5-46ED-B0FF-C9B927B882E6}"/>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2927BE14-BD93-41C5-8F3A-1083EFB51ACC}"/>
              </a:ext>
            </a:extLst>
          </p:cNvPr>
          <p:cNvSpPr>
            <a:spLocks noGrp="1"/>
          </p:cNvSpPr>
          <p:nvPr>
            <p:ph type="dt" sz="half" idx="10"/>
          </p:nvPr>
        </p:nvSpPr>
        <p:spPr/>
        <p:txBody>
          <a:bodyPr/>
          <a:lstStyle/>
          <a:p>
            <a:fld id="{FD8D2B62-EAC8-405B-B190-CF86798090BA}" type="datetime1">
              <a:rPr lang="fi-FI" smtClean="0"/>
              <a:t>30.9.2024</a:t>
            </a:fld>
            <a:endParaRPr lang="fi-FI" dirty="0"/>
          </a:p>
        </p:txBody>
      </p:sp>
      <p:sp>
        <p:nvSpPr>
          <p:cNvPr id="8" name="Alatunnisteen paikkamerkki 7">
            <a:extLst>
              <a:ext uri="{FF2B5EF4-FFF2-40B4-BE49-F238E27FC236}">
                <a16:creationId xmlns:a16="http://schemas.microsoft.com/office/drawing/2014/main" id="{FBD4BFD8-6749-4A55-B84B-E1D755DA2D5D}"/>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68B9F7D0-1668-4DEC-9FB6-8F5549F1AE5B}"/>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2" name="Tekstin paikkamerkki 8">
            <a:extLst>
              <a:ext uri="{FF2B5EF4-FFF2-40B4-BE49-F238E27FC236}">
                <a16:creationId xmlns:a16="http://schemas.microsoft.com/office/drawing/2014/main" id="{FDDE9D14-E12B-42B7-9793-36A696AE9F02}"/>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F3E137D3-7F74-4725-8AC5-B47AE3699D80}"/>
              </a:ext>
            </a:extLst>
          </p:cNvPr>
          <p:cNvSpPr>
            <a:spLocks noGrp="1"/>
          </p:cNvSpPr>
          <p:nvPr>
            <p:ph type="title" hasCustomPrompt="1"/>
          </p:nvPr>
        </p:nvSpPr>
        <p:spPr/>
        <p:txBody>
          <a:bodyPr/>
          <a:lstStyle>
            <a:lvl1pPr>
              <a:defRPr sz="3600">
                <a:solidFill>
                  <a:srgbClr val="FFFFFF"/>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426143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tsikko ja sisältö 7">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rgbClr val="9A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BCCF00"/>
              </a:solidFill>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tx1"/>
                </a:solidFill>
              </a:defRPr>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17AFAC53-1ADC-4AAE-9958-D76F006AD658}"/>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4DAA0E21-BD10-4F98-97FF-115A6536F047}"/>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C7874D8-094B-464E-AC1E-5FE34ECFFF50}"/>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8E6B5443-0D78-421A-A46C-495F61276797}"/>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34D252C7-2A47-4960-97FF-E20291895277}"/>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23C58A92-7E52-4A73-BBE6-98DE9FE1C2EA}"/>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40519F07-9D29-4347-9FEC-CD11134C4504}"/>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3CBE3A67-F2AF-4F7B-ADAC-C92D87A60660}"/>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C6E8D365-7894-440F-BDFA-AB47C7D2CCE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A229B8EA-13F5-46ED-B0FF-C9B927B882E6}"/>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2927BE14-BD93-41C5-8F3A-1083EFB51ACC}"/>
              </a:ext>
            </a:extLst>
          </p:cNvPr>
          <p:cNvSpPr>
            <a:spLocks noGrp="1"/>
          </p:cNvSpPr>
          <p:nvPr>
            <p:ph type="dt" sz="half" idx="10"/>
          </p:nvPr>
        </p:nvSpPr>
        <p:spPr/>
        <p:txBody>
          <a:bodyPr/>
          <a:lstStyle/>
          <a:p>
            <a:fld id="{FD8D2B62-EAC8-405B-B190-CF86798090BA}" type="datetime1">
              <a:rPr lang="fi-FI" smtClean="0"/>
              <a:t>30.9.2024</a:t>
            </a:fld>
            <a:endParaRPr lang="fi-FI" dirty="0"/>
          </a:p>
        </p:txBody>
      </p:sp>
      <p:sp>
        <p:nvSpPr>
          <p:cNvPr id="8" name="Alatunnisteen paikkamerkki 7">
            <a:extLst>
              <a:ext uri="{FF2B5EF4-FFF2-40B4-BE49-F238E27FC236}">
                <a16:creationId xmlns:a16="http://schemas.microsoft.com/office/drawing/2014/main" id="{FBD4BFD8-6749-4A55-B84B-E1D755DA2D5D}"/>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68B9F7D0-1668-4DEC-9FB6-8F5549F1AE5B}"/>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2" name="Tekstin paikkamerkki 8">
            <a:extLst>
              <a:ext uri="{FF2B5EF4-FFF2-40B4-BE49-F238E27FC236}">
                <a16:creationId xmlns:a16="http://schemas.microsoft.com/office/drawing/2014/main" id="{FDDE9D14-E12B-42B7-9793-36A696AE9F02}"/>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dirty="0"/>
              <a:t>Muokkaa tekstin perustyylejä napsauttamalla</a:t>
            </a:r>
          </a:p>
        </p:txBody>
      </p:sp>
      <p:sp>
        <p:nvSpPr>
          <p:cNvPr id="4" name="Title 3">
            <a:extLst>
              <a:ext uri="{FF2B5EF4-FFF2-40B4-BE49-F238E27FC236}">
                <a16:creationId xmlns:a16="http://schemas.microsoft.com/office/drawing/2014/main" id="{F3E137D3-7F74-4725-8AC5-B47AE3699D80}"/>
              </a:ext>
            </a:extLst>
          </p:cNvPr>
          <p:cNvSpPr>
            <a:spLocks noGrp="1"/>
          </p:cNvSpPr>
          <p:nvPr>
            <p:ph type="title" hasCustomPrompt="1"/>
          </p:nvPr>
        </p:nvSpPr>
        <p:spPr/>
        <p:txBody>
          <a:bodyPr/>
          <a:lstStyle>
            <a:lvl1pPr>
              <a:defRPr sz="3600">
                <a:solidFill>
                  <a:srgbClr val="FFFFFF"/>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39393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3" name="Suorakulmio 22">
            <a:extLst>
              <a:ext uri="{FF2B5EF4-FFF2-40B4-BE49-F238E27FC236}">
                <a16:creationId xmlns:a16="http://schemas.microsoft.com/office/drawing/2014/main" id="{7765F366-234B-4CA4-B208-A852751B91AA}"/>
              </a:ext>
            </a:extLst>
          </p:cNvPr>
          <p:cNvSpPr/>
          <p:nvPr userDrawn="1"/>
        </p:nvSpPr>
        <p:spPr>
          <a:xfrm>
            <a:off x="-1" y="0"/>
            <a:ext cx="4558453" cy="6858000"/>
          </a:xfrm>
          <a:prstGeom prst="rect">
            <a:avLst/>
          </a:prstGeom>
          <a:solidFill>
            <a:srgbClr val="6F9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35272F1-C827-470E-9C49-F2603A55128E}"/>
              </a:ext>
            </a:extLst>
          </p:cNvPr>
          <p:cNvSpPr>
            <a:spLocks noGrp="1"/>
          </p:cNvSpPr>
          <p:nvPr>
            <p:ph type="title" hasCustomPrompt="1"/>
          </p:nvPr>
        </p:nvSpPr>
        <p:spPr>
          <a:xfrm>
            <a:off x="690880" y="955038"/>
            <a:ext cx="3593050" cy="432000"/>
          </a:xfrm>
        </p:spPr>
        <p:txBody>
          <a:bodyPr/>
          <a:lstStyle>
            <a:lvl1pPr>
              <a:defRPr sz="2400" cap="all" spc="0" baseline="0">
                <a:solidFill>
                  <a:schemeClr val="bg1"/>
                </a:solidFill>
                <a:latin typeface="Arial Black" panose="020B0A04020102020204" pitchFamily="34" charset="0"/>
              </a:defRPr>
            </a:lvl1pPr>
          </a:lstStyle>
          <a:p>
            <a:r>
              <a:rPr lang="fi-FI" dirty="0"/>
              <a:t>OTSIKKO</a:t>
            </a:r>
          </a:p>
        </p:txBody>
      </p:sp>
      <p:grpSp>
        <p:nvGrpSpPr>
          <p:cNvPr id="11" name="Ryhmä 10">
            <a:extLst>
              <a:ext uri="{FF2B5EF4-FFF2-40B4-BE49-F238E27FC236}">
                <a16:creationId xmlns:a16="http://schemas.microsoft.com/office/drawing/2014/main" id="{8D6993A2-C2C2-4CB7-946F-686A1D2B2DB4}"/>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D96AF1E8-D5BC-42B0-8491-4A53969B0B1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355C11DC-1119-4EA1-8838-126381D1F37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3A5305C1-78C4-4DD2-B1FE-13FFC044F589}"/>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C3CCEBC5-1AE4-4232-876F-EB7977076470}"/>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6571252B-175D-4DAB-A72B-9E2665F14CF3}"/>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EC9C0065-61D7-4013-9B0B-F94EAE471DB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A79B78D4-0680-44B9-9172-559EE86BAEE3}"/>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189F8F4A-EB53-4B03-A51E-E51EDC4BED5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BC2D0F39-70D2-42D0-B55E-3B42AA53A381}"/>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547DF92-AB05-4763-94A1-CD57FF3F8CC8}"/>
              </a:ext>
            </a:extLst>
          </p:cNvPr>
          <p:cNvSpPr>
            <a:spLocks noGrp="1"/>
          </p:cNvSpPr>
          <p:nvPr>
            <p:ph type="dt" sz="half" idx="10"/>
          </p:nvPr>
        </p:nvSpPr>
        <p:spPr/>
        <p:txBody>
          <a:bodyPr/>
          <a:lstStyle/>
          <a:p>
            <a:fld id="{C78D4A94-6425-4DB5-AB87-CF3C5F73C1C5}" type="datetime1">
              <a:rPr lang="fi-FI" smtClean="0"/>
              <a:t>30.9.2024</a:t>
            </a:fld>
            <a:endParaRPr lang="fi-FI" dirty="0"/>
          </a:p>
        </p:txBody>
      </p:sp>
      <p:sp>
        <p:nvSpPr>
          <p:cNvPr id="8" name="Alatunnisteen paikkamerkki 7">
            <a:extLst>
              <a:ext uri="{FF2B5EF4-FFF2-40B4-BE49-F238E27FC236}">
                <a16:creationId xmlns:a16="http://schemas.microsoft.com/office/drawing/2014/main" id="{C109491A-C130-496E-B858-13147AF1F08F}"/>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80E96C7C-CA5E-4AB1-9939-117D594259EC}"/>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9" name="Tekstin paikkamerkki 8">
            <a:extLst>
              <a:ext uri="{FF2B5EF4-FFF2-40B4-BE49-F238E27FC236}">
                <a16:creationId xmlns:a16="http://schemas.microsoft.com/office/drawing/2014/main" id="{C19E0DBC-9A42-4A29-B08F-70DABF3CB8B3}"/>
              </a:ext>
            </a:extLst>
          </p:cNvPr>
          <p:cNvSpPr>
            <a:spLocks noGrp="1"/>
          </p:cNvSpPr>
          <p:nvPr>
            <p:ph type="body" sz="quarter" idx="13"/>
          </p:nvPr>
        </p:nvSpPr>
        <p:spPr>
          <a:xfrm>
            <a:off x="690879" y="602826"/>
            <a:ext cx="3593050"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22" name="Sisällön paikkamerkki 2">
            <a:extLst>
              <a:ext uri="{FF2B5EF4-FFF2-40B4-BE49-F238E27FC236}">
                <a16:creationId xmlns:a16="http://schemas.microsoft.com/office/drawing/2014/main" id="{728476F4-4193-4A5B-BF0C-39F80F79542D}"/>
              </a:ext>
            </a:extLst>
          </p:cNvPr>
          <p:cNvSpPr>
            <a:spLocks noGrp="1"/>
          </p:cNvSpPr>
          <p:nvPr>
            <p:ph idx="14"/>
          </p:nvPr>
        </p:nvSpPr>
        <p:spPr>
          <a:xfrm>
            <a:off x="5446800" y="1335600"/>
            <a:ext cx="5907600" cy="4687200"/>
          </a:xfrm>
        </p:spPr>
        <p:txBody>
          <a:bodyPr/>
          <a:lstStyle>
            <a:lvl1pPr>
              <a:defRPr sz="2800">
                <a:solidFill>
                  <a:srgbClr val="20286D"/>
                </a:solidFill>
              </a:defRPr>
            </a:lvl1pPr>
            <a:lvl2pPr>
              <a:spcAft>
                <a:spcPts val="0"/>
              </a:spcAft>
              <a:defRPr sz="2000"/>
            </a:lvl2pPr>
            <a:lvl3pPr>
              <a:spcAft>
                <a:spcPts val="0"/>
              </a:spcAft>
              <a:defRPr sz="2000"/>
            </a:lvl3pPr>
            <a:lvl4pPr>
              <a:spcAft>
                <a:spcPts val="0"/>
              </a:spcAft>
              <a:defRPr sz="2000"/>
            </a:lvl4pPr>
            <a:lvl5pPr>
              <a:spcAft>
                <a:spcPts val="0"/>
              </a:spcAft>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F51B5CCB-1801-4EEF-918E-6A3A6DD404FA}"/>
              </a:ext>
            </a:extLst>
          </p:cNvPr>
          <p:cNvSpPr>
            <a:spLocks noGrp="1"/>
          </p:cNvSpPr>
          <p:nvPr>
            <p:ph type="body" sz="quarter" idx="15"/>
          </p:nvPr>
        </p:nvSpPr>
        <p:spPr>
          <a:xfrm>
            <a:off x="690562" y="1686560"/>
            <a:ext cx="3593049" cy="4078032"/>
          </a:xfrm>
        </p:spPr>
        <p:txBody>
          <a:bodyPr/>
          <a:lstStyle>
            <a:lvl1pPr>
              <a:lnSpc>
                <a:spcPct val="100000"/>
              </a:lnSpc>
              <a:defRPr sz="1800">
                <a:solidFill>
                  <a:schemeClr val="bg1"/>
                </a:solidFill>
                <a:latin typeface="Arial" panose="020B0604020202020204" pitchFamily="34" charset="0"/>
                <a:cs typeface="Arial" panose="020B0604020202020204" pitchFamily="34" charset="0"/>
              </a:defRPr>
            </a:lvl1pPr>
            <a:lvl2pPr>
              <a:lnSpc>
                <a:spcPct val="100000"/>
              </a:lnSpc>
              <a:defRPr sz="2000">
                <a:solidFill>
                  <a:schemeClr val="bg1"/>
                </a:solidFill>
                <a:latin typeface="Arial" panose="020B0604020202020204" pitchFamily="34" charset="0"/>
                <a:cs typeface="Arial" panose="020B0604020202020204" pitchFamily="34" charset="0"/>
              </a:defRPr>
            </a:lvl2pPr>
            <a:lvl3pPr>
              <a:lnSpc>
                <a:spcPct val="100000"/>
              </a:lnSpc>
              <a:defRPr sz="2000">
                <a:solidFill>
                  <a:schemeClr val="bg1"/>
                </a:solidFill>
                <a:latin typeface="Arial" panose="020B0604020202020204" pitchFamily="34" charset="0"/>
                <a:cs typeface="Arial" panose="020B0604020202020204" pitchFamily="34" charset="0"/>
              </a:defRPr>
            </a:lvl3pPr>
            <a:lvl4pPr>
              <a:lnSpc>
                <a:spcPct val="100000"/>
              </a:lnSpc>
              <a:defRPr sz="2000">
                <a:solidFill>
                  <a:schemeClr val="bg1"/>
                </a:solidFill>
                <a:latin typeface="Arial" panose="020B0604020202020204" pitchFamily="34" charset="0"/>
                <a:cs typeface="Arial" panose="020B0604020202020204" pitchFamily="34" charset="0"/>
              </a:defRPr>
            </a:lvl4pPr>
            <a:lvl5pPr>
              <a:lnSpc>
                <a:spcPct val="100000"/>
              </a:lnSpc>
              <a:defRPr sz="2000">
                <a:solidFill>
                  <a:schemeClr val="bg1"/>
                </a:solidFill>
                <a:latin typeface="Arial" panose="020B06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sv-FI" dirty="0"/>
          </a:p>
        </p:txBody>
      </p:sp>
    </p:spTree>
    <p:extLst>
      <p:ext uri="{BB962C8B-B14F-4D97-AF65-F5344CB8AC3E}">
        <p14:creationId xmlns:p14="http://schemas.microsoft.com/office/powerpoint/2010/main" val="374906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272F1-C827-470E-9C49-F2603A55128E}"/>
              </a:ext>
            </a:extLst>
          </p:cNvPr>
          <p:cNvSpPr>
            <a:spLocks noGrp="1"/>
          </p:cNvSpPr>
          <p:nvPr>
            <p:ph type="title" hasCustomPrompt="1"/>
          </p:nvPr>
        </p:nvSpPr>
        <p:spPr>
          <a:xfrm>
            <a:off x="724402" y="915141"/>
            <a:ext cx="10662919" cy="432000"/>
          </a:xfrm>
        </p:spPr>
        <p:txBody>
          <a:bodyPr/>
          <a:lstStyle>
            <a:lvl1pPr>
              <a:defRPr sz="2400" cap="all" spc="0" baseline="0">
                <a:solidFill>
                  <a:srgbClr val="6F9ED4"/>
                </a:solidFill>
                <a:latin typeface="Arial Black" panose="020B0A04020102020204" pitchFamily="34" charset="0"/>
              </a:defRPr>
            </a:lvl1pPr>
          </a:lstStyle>
          <a:p>
            <a:r>
              <a:rPr lang="fi-FI" dirty="0"/>
              <a:t>Muokkaa </a:t>
            </a:r>
            <a:r>
              <a:rPr lang="fi-FI" dirty="0" err="1"/>
              <a:t>ots</a:t>
            </a:r>
            <a:r>
              <a:rPr lang="fi-FI" dirty="0"/>
              <a:t>. </a:t>
            </a:r>
            <a:r>
              <a:rPr lang="fi-FI" dirty="0" err="1"/>
              <a:t>perustyyl</a:t>
            </a:r>
            <a:r>
              <a:rPr lang="fi-FI" dirty="0"/>
              <a:t>. napsautt.0</a:t>
            </a: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a:xfrm>
            <a:off x="690879" y="1706880"/>
            <a:ext cx="5190585" cy="4314615"/>
          </a:xfrm>
        </p:spPr>
        <p:txBody>
          <a:bodyPr/>
          <a:lstStyle>
            <a:lvl1pPr>
              <a:defRPr sz="2400">
                <a:solidFill>
                  <a:schemeClr val="accent2">
                    <a:lumMod val="25000"/>
                  </a:schemeClr>
                </a:solidFill>
                <a:latin typeface="Arial Nova" panose="020B0504020202020204" pitchFamily="34" charset="0"/>
                <a:cs typeface="Arial" panose="020B0604020202020204" pitchFamily="34" charset="0"/>
              </a:defRPr>
            </a:lvl1pPr>
            <a:lvl2pPr>
              <a:spcAft>
                <a:spcPts val="0"/>
              </a:spcAft>
              <a:defRPr sz="1800">
                <a:latin typeface="Arial Nova" panose="020B0504020202020204" pitchFamily="34" charset="0"/>
                <a:cs typeface="Arial" panose="020B0604020202020204" pitchFamily="34" charset="0"/>
              </a:defRPr>
            </a:lvl2pPr>
            <a:lvl3pPr>
              <a:spcAft>
                <a:spcPts val="0"/>
              </a:spcAft>
              <a:defRPr sz="1800">
                <a:latin typeface="Arial Nova" panose="020B0504020202020204" pitchFamily="34" charset="0"/>
                <a:cs typeface="Arial" panose="020B0604020202020204" pitchFamily="34" charset="0"/>
              </a:defRPr>
            </a:lvl3pPr>
            <a:lvl4pPr>
              <a:spcAft>
                <a:spcPts val="0"/>
              </a:spcAft>
              <a:defRPr sz="1800">
                <a:latin typeface="Arial Nova" panose="020B0504020202020204" pitchFamily="34" charset="0"/>
                <a:cs typeface="Arial" panose="020B0604020202020204" pitchFamily="34" charset="0"/>
              </a:defRPr>
            </a:lvl4pPr>
            <a:lvl5pPr>
              <a:spcAft>
                <a:spcPts val="0"/>
              </a:spcAft>
              <a:defRPr sz="18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8D6993A2-C2C2-4CB7-946F-686A1D2B2DB4}"/>
              </a:ext>
            </a:extLst>
          </p:cNvPr>
          <p:cNvGrpSpPr/>
          <p:nvPr userDrawn="1"/>
        </p:nvGrpSpPr>
        <p:grpSpPr bwMode="gray">
          <a:xfrm>
            <a:off x="718345" y="6236489"/>
            <a:ext cx="1479549" cy="362017"/>
            <a:chOff x="1470026" y="2297113"/>
            <a:chExt cx="9251950" cy="2263775"/>
          </a:xfrm>
          <a:solidFill>
            <a:srgbClr val="253081"/>
          </a:solidFill>
        </p:grpSpPr>
        <p:sp>
          <p:nvSpPr>
            <p:cNvPr id="12" name="Freeform 5">
              <a:extLst>
                <a:ext uri="{FF2B5EF4-FFF2-40B4-BE49-F238E27FC236}">
                  <a16:creationId xmlns:a16="http://schemas.microsoft.com/office/drawing/2014/main" id="{D96AF1E8-D5BC-42B0-8491-4A53969B0B1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355C11DC-1119-4EA1-8838-126381D1F37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3A5305C1-78C4-4DD2-B1FE-13FFC044F589}"/>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C3CCEBC5-1AE4-4232-876F-EB7977076470}"/>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6571252B-175D-4DAB-A72B-9E2665F14CF3}"/>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EC9C0065-61D7-4013-9B0B-F94EAE471DB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A79B78D4-0680-44B9-9172-559EE86BAEE3}"/>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189F8F4A-EB53-4B03-A51E-E51EDC4BED5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BC2D0F39-70D2-42D0-B55E-3B42AA53A381}"/>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547DF92-AB05-4763-94A1-CD57FF3F8CC8}"/>
              </a:ext>
            </a:extLst>
          </p:cNvPr>
          <p:cNvSpPr>
            <a:spLocks noGrp="1"/>
          </p:cNvSpPr>
          <p:nvPr>
            <p:ph type="dt" sz="half" idx="10"/>
          </p:nvPr>
        </p:nvSpPr>
        <p:spPr/>
        <p:txBody>
          <a:bodyPr/>
          <a:lstStyle/>
          <a:p>
            <a:fld id="{C78D4A94-6425-4DB5-AB87-CF3C5F73C1C5}" type="datetime1">
              <a:rPr lang="fi-FI" smtClean="0"/>
              <a:t>30.9.2024</a:t>
            </a:fld>
            <a:endParaRPr lang="fi-FI" dirty="0"/>
          </a:p>
        </p:txBody>
      </p:sp>
      <p:sp>
        <p:nvSpPr>
          <p:cNvPr id="8" name="Alatunnisteen paikkamerkki 7">
            <a:extLst>
              <a:ext uri="{FF2B5EF4-FFF2-40B4-BE49-F238E27FC236}">
                <a16:creationId xmlns:a16="http://schemas.microsoft.com/office/drawing/2014/main" id="{C109491A-C130-496E-B858-13147AF1F08F}"/>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80E96C7C-CA5E-4AB1-9939-117D594259EC}"/>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9" name="Tekstin paikkamerkki 8">
            <a:extLst>
              <a:ext uri="{FF2B5EF4-FFF2-40B4-BE49-F238E27FC236}">
                <a16:creationId xmlns:a16="http://schemas.microsoft.com/office/drawing/2014/main" id="{C19E0DBC-9A42-4A29-B08F-70DABF3CB8B3}"/>
              </a:ext>
            </a:extLst>
          </p:cNvPr>
          <p:cNvSpPr>
            <a:spLocks noGrp="1"/>
          </p:cNvSpPr>
          <p:nvPr>
            <p:ph type="body" sz="quarter" idx="13"/>
          </p:nvPr>
        </p:nvSpPr>
        <p:spPr>
          <a:xfrm>
            <a:off x="690879" y="602826"/>
            <a:ext cx="10662919" cy="312315"/>
          </a:xfrm>
        </p:spPr>
        <p:txBody>
          <a:bodyPr anchor="b" anchorCtr="0"/>
          <a:lstStyle>
            <a:lvl1pPr>
              <a:lnSpc>
                <a:spcPct val="100000"/>
              </a:lnSpc>
              <a:defRPr sz="1600">
                <a:solidFill>
                  <a:schemeClr val="bg2"/>
                </a:solidFill>
              </a:defRPr>
            </a:lvl1pPr>
          </a:lstStyle>
          <a:p>
            <a:pPr lvl="0"/>
            <a:r>
              <a:rPr lang="fi-FI"/>
              <a:t>Muokkaa tekstin perustyylejä napsauttamalla</a:t>
            </a:r>
          </a:p>
        </p:txBody>
      </p:sp>
      <p:sp>
        <p:nvSpPr>
          <p:cNvPr id="22" name="Sisällön paikkamerkki 2">
            <a:extLst>
              <a:ext uri="{FF2B5EF4-FFF2-40B4-BE49-F238E27FC236}">
                <a16:creationId xmlns:a16="http://schemas.microsoft.com/office/drawing/2014/main" id="{728476F4-4193-4A5B-BF0C-39F80F79542D}"/>
              </a:ext>
            </a:extLst>
          </p:cNvPr>
          <p:cNvSpPr>
            <a:spLocks noGrp="1"/>
          </p:cNvSpPr>
          <p:nvPr>
            <p:ph idx="14"/>
          </p:nvPr>
        </p:nvSpPr>
        <p:spPr>
          <a:xfrm>
            <a:off x="6163212" y="1706880"/>
            <a:ext cx="5190585" cy="4314615"/>
          </a:xfrm>
        </p:spPr>
        <p:txBody>
          <a:bodyPr/>
          <a:lstStyle>
            <a:lvl1pPr>
              <a:defRPr sz="2400">
                <a:solidFill>
                  <a:schemeClr val="accent2">
                    <a:lumMod val="25000"/>
                  </a:schemeClr>
                </a:solidFill>
                <a:latin typeface="Arial Nova" panose="020B0504020202020204" pitchFamily="34" charset="0"/>
                <a:cs typeface="Arial" panose="020B0604020202020204" pitchFamily="34" charset="0"/>
              </a:defRPr>
            </a:lvl1pPr>
            <a:lvl2pPr>
              <a:spcAft>
                <a:spcPts val="0"/>
              </a:spcAft>
              <a:defRPr sz="1800">
                <a:latin typeface="Arial Nova" panose="020B0504020202020204" pitchFamily="34" charset="0"/>
                <a:cs typeface="Arial" panose="020B0604020202020204" pitchFamily="34" charset="0"/>
              </a:defRPr>
            </a:lvl2pPr>
            <a:lvl3pPr>
              <a:spcAft>
                <a:spcPts val="0"/>
              </a:spcAft>
              <a:defRPr sz="1800">
                <a:latin typeface="Arial Nova" panose="020B0504020202020204" pitchFamily="34" charset="0"/>
                <a:cs typeface="Arial" panose="020B0604020202020204" pitchFamily="34" charset="0"/>
              </a:defRPr>
            </a:lvl3pPr>
            <a:lvl4pPr>
              <a:spcAft>
                <a:spcPts val="0"/>
              </a:spcAft>
              <a:defRPr sz="1800">
                <a:latin typeface="Arial Nova" panose="020B0504020202020204" pitchFamily="34" charset="0"/>
                <a:cs typeface="Arial" panose="020B0604020202020204" pitchFamily="34" charset="0"/>
              </a:defRPr>
            </a:lvl4pPr>
            <a:lvl5pPr>
              <a:spcAft>
                <a:spcPts val="0"/>
              </a:spcAft>
              <a:defRPr sz="18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878285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272F1-C827-470E-9C49-F2603A55128E}"/>
              </a:ext>
            </a:extLst>
          </p:cNvPr>
          <p:cNvSpPr>
            <a:spLocks noGrp="1"/>
          </p:cNvSpPr>
          <p:nvPr>
            <p:ph type="title" hasCustomPrompt="1"/>
          </p:nvPr>
        </p:nvSpPr>
        <p:spPr>
          <a:xfrm>
            <a:off x="690880" y="955038"/>
            <a:ext cx="10662919" cy="432000"/>
          </a:xfrm>
        </p:spPr>
        <p:txBody>
          <a:bodyPr/>
          <a:lstStyle>
            <a:lvl1pPr>
              <a:defRPr sz="2400" cap="all" spc="0" baseline="0">
                <a:solidFill>
                  <a:srgbClr val="6F9ED4"/>
                </a:solidFill>
                <a:latin typeface="Arial Black" panose="020B0A04020102020204" pitchFamily="34" charset="0"/>
              </a:defRPr>
            </a:lvl1pPr>
          </a:lstStyle>
          <a:p>
            <a:r>
              <a:rPr lang="fi-FI" dirty="0"/>
              <a:t>Muokkaa </a:t>
            </a:r>
            <a:r>
              <a:rPr lang="fi-FI" dirty="0" err="1"/>
              <a:t>ots</a:t>
            </a:r>
            <a:r>
              <a:rPr lang="fi-FI" dirty="0"/>
              <a:t>. </a:t>
            </a:r>
            <a:r>
              <a:rPr lang="fi-FI" dirty="0" err="1"/>
              <a:t>perustyyl</a:t>
            </a:r>
            <a:r>
              <a:rPr lang="fi-FI" dirty="0"/>
              <a:t>. napsautt.0</a:t>
            </a:r>
          </a:p>
        </p:txBody>
      </p:sp>
      <p:grpSp>
        <p:nvGrpSpPr>
          <p:cNvPr id="11" name="Ryhmä 10">
            <a:extLst>
              <a:ext uri="{FF2B5EF4-FFF2-40B4-BE49-F238E27FC236}">
                <a16:creationId xmlns:a16="http://schemas.microsoft.com/office/drawing/2014/main" id="{8D6993A2-C2C2-4CB7-946F-686A1D2B2DB4}"/>
              </a:ext>
            </a:extLst>
          </p:cNvPr>
          <p:cNvGrpSpPr/>
          <p:nvPr userDrawn="1"/>
        </p:nvGrpSpPr>
        <p:grpSpPr bwMode="gray">
          <a:xfrm>
            <a:off x="718345" y="6236489"/>
            <a:ext cx="1479549" cy="362017"/>
            <a:chOff x="1470026" y="2297113"/>
            <a:chExt cx="9251950" cy="2263775"/>
          </a:xfrm>
          <a:solidFill>
            <a:srgbClr val="253081"/>
          </a:solidFill>
        </p:grpSpPr>
        <p:sp>
          <p:nvSpPr>
            <p:cNvPr id="12" name="Freeform 5">
              <a:extLst>
                <a:ext uri="{FF2B5EF4-FFF2-40B4-BE49-F238E27FC236}">
                  <a16:creationId xmlns:a16="http://schemas.microsoft.com/office/drawing/2014/main" id="{D96AF1E8-D5BC-42B0-8491-4A53969B0B1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355C11DC-1119-4EA1-8838-126381D1F37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3A5305C1-78C4-4DD2-B1FE-13FFC044F589}"/>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C3CCEBC5-1AE4-4232-876F-EB7977076470}"/>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6571252B-175D-4DAB-A72B-9E2665F14CF3}"/>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EC9C0065-61D7-4013-9B0B-F94EAE471DB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A79B78D4-0680-44B9-9172-559EE86BAEE3}"/>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189F8F4A-EB53-4B03-A51E-E51EDC4BED5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BC2D0F39-70D2-42D0-B55E-3B42AA53A381}"/>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547DF92-AB05-4763-94A1-CD57FF3F8CC8}"/>
              </a:ext>
            </a:extLst>
          </p:cNvPr>
          <p:cNvSpPr>
            <a:spLocks noGrp="1"/>
          </p:cNvSpPr>
          <p:nvPr>
            <p:ph type="dt" sz="half" idx="10"/>
          </p:nvPr>
        </p:nvSpPr>
        <p:spPr/>
        <p:txBody>
          <a:bodyPr/>
          <a:lstStyle/>
          <a:p>
            <a:fld id="{C78D4A94-6425-4DB5-AB87-CF3C5F73C1C5}" type="datetime1">
              <a:rPr lang="fi-FI" smtClean="0"/>
              <a:t>30.9.2024</a:t>
            </a:fld>
            <a:endParaRPr lang="fi-FI" dirty="0"/>
          </a:p>
        </p:txBody>
      </p:sp>
      <p:sp>
        <p:nvSpPr>
          <p:cNvPr id="8" name="Alatunnisteen paikkamerkki 7">
            <a:extLst>
              <a:ext uri="{FF2B5EF4-FFF2-40B4-BE49-F238E27FC236}">
                <a16:creationId xmlns:a16="http://schemas.microsoft.com/office/drawing/2014/main" id="{C109491A-C130-496E-B858-13147AF1F08F}"/>
              </a:ext>
            </a:extLst>
          </p:cNvPr>
          <p:cNvSpPr>
            <a:spLocks noGrp="1"/>
          </p:cNvSpPr>
          <p:nvPr>
            <p:ph type="ftr" sz="quarter" idx="11"/>
          </p:nvPr>
        </p:nvSpPr>
        <p:spPr/>
        <p:txBody>
          <a:bodyPr/>
          <a:lstStyle>
            <a:lvl1pPr algn="r">
              <a:defRPr/>
            </a:lvl1pPr>
          </a:lstStyle>
          <a:p>
            <a:r>
              <a:rPr lang="fi-FI" dirty="0"/>
              <a:t>www.lehtijakumppanit.fi</a:t>
            </a:r>
          </a:p>
        </p:txBody>
      </p:sp>
      <p:sp>
        <p:nvSpPr>
          <p:cNvPr id="21" name="Dian numeron paikkamerkki 20">
            <a:extLst>
              <a:ext uri="{FF2B5EF4-FFF2-40B4-BE49-F238E27FC236}">
                <a16:creationId xmlns:a16="http://schemas.microsoft.com/office/drawing/2014/main" id="{80E96C7C-CA5E-4AB1-9939-117D594259EC}"/>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9" name="Tekstin paikkamerkki 8">
            <a:extLst>
              <a:ext uri="{FF2B5EF4-FFF2-40B4-BE49-F238E27FC236}">
                <a16:creationId xmlns:a16="http://schemas.microsoft.com/office/drawing/2014/main" id="{C19E0DBC-9A42-4A29-B08F-70DABF3CB8B3}"/>
              </a:ext>
            </a:extLst>
          </p:cNvPr>
          <p:cNvSpPr>
            <a:spLocks noGrp="1"/>
          </p:cNvSpPr>
          <p:nvPr>
            <p:ph type="body" sz="quarter" idx="13"/>
          </p:nvPr>
        </p:nvSpPr>
        <p:spPr>
          <a:xfrm>
            <a:off x="690879" y="602826"/>
            <a:ext cx="10662919" cy="312315"/>
          </a:xfrm>
        </p:spPr>
        <p:txBody>
          <a:bodyPr anchor="b" anchorCtr="0"/>
          <a:lstStyle>
            <a:lvl1pPr>
              <a:lnSpc>
                <a:spcPct val="100000"/>
              </a:lnSpc>
              <a:defRPr sz="1600">
                <a:solidFill>
                  <a:schemeClr val="bg2"/>
                </a:solidFill>
              </a:defRPr>
            </a:lvl1pPr>
          </a:lstStyle>
          <a:p>
            <a:pPr lvl="0"/>
            <a:r>
              <a:rPr lang="fi-FI"/>
              <a:t>Muokkaa tekstin perustyylejä napsauttamalla</a:t>
            </a:r>
          </a:p>
        </p:txBody>
      </p:sp>
    </p:spTree>
    <p:extLst>
      <p:ext uri="{BB962C8B-B14F-4D97-AF65-F5344CB8AC3E}">
        <p14:creationId xmlns:p14="http://schemas.microsoft.com/office/powerpoint/2010/main" val="46933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BBE9C27-CE9F-4BF6-AE23-AAA396A916C7}"/>
              </a:ext>
            </a:extLst>
          </p:cNvPr>
          <p:cNvSpPr>
            <a:spLocks noGrp="1"/>
          </p:cNvSpPr>
          <p:nvPr>
            <p:ph type="dt" sz="half" idx="10"/>
          </p:nvPr>
        </p:nvSpPr>
        <p:spPr/>
        <p:txBody>
          <a:bodyPr/>
          <a:lstStyle/>
          <a:p>
            <a:fld id="{09258357-87E7-438D-861B-A45D14C20D5E}" type="datetime1">
              <a:rPr lang="fi-FI" smtClean="0"/>
              <a:t>30.9.2024</a:t>
            </a:fld>
            <a:endParaRPr lang="fi-FI" dirty="0"/>
          </a:p>
        </p:txBody>
      </p:sp>
      <p:sp>
        <p:nvSpPr>
          <p:cNvPr id="6" name="Alatunnisteen paikkamerkki 5">
            <a:extLst>
              <a:ext uri="{FF2B5EF4-FFF2-40B4-BE49-F238E27FC236}">
                <a16:creationId xmlns:a16="http://schemas.microsoft.com/office/drawing/2014/main" id="{790251D7-966C-45CD-99EA-1F1FB1980F61}"/>
              </a:ext>
            </a:extLst>
          </p:cNvPr>
          <p:cNvSpPr>
            <a:spLocks noGrp="1"/>
          </p:cNvSpPr>
          <p:nvPr>
            <p:ph type="ftr" sz="quarter" idx="11"/>
          </p:nvPr>
        </p:nvSpPr>
        <p:spPr/>
        <p:txBody>
          <a:bodyPr/>
          <a:lstStyle/>
          <a:p>
            <a:pPr algn="r"/>
            <a:r>
              <a:rPr lang="fi-FI" dirty="0"/>
              <a:t>www.lehtijakumppanit.fi</a:t>
            </a:r>
          </a:p>
        </p:txBody>
      </p:sp>
      <p:sp>
        <p:nvSpPr>
          <p:cNvPr id="7" name="Dian numeron paikkamerkki 6">
            <a:extLst>
              <a:ext uri="{FF2B5EF4-FFF2-40B4-BE49-F238E27FC236}">
                <a16:creationId xmlns:a16="http://schemas.microsoft.com/office/drawing/2014/main" id="{49424045-CB8C-480D-B11E-338EDB4E51FF}"/>
              </a:ext>
            </a:extLst>
          </p:cNvPr>
          <p:cNvSpPr>
            <a:spLocks noGrp="1"/>
          </p:cNvSpPr>
          <p:nvPr>
            <p:ph type="sldNum" sz="quarter" idx="12"/>
          </p:nvPr>
        </p:nvSpPr>
        <p:spPr/>
        <p:txBody>
          <a:bodyPr/>
          <a:lstStyle/>
          <a:p>
            <a:fld id="{23801C3F-F1C6-4B80-87BA-AACEEDDAEA90}" type="slidenum">
              <a:rPr lang="fi-FI" smtClean="0"/>
              <a:pPr/>
              <a:t>‹#›</a:t>
            </a:fld>
            <a:endParaRPr lang="fi-FI" dirty="0"/>
          </a:p>
        </p:txBody>
      </p:sp>
    </p:spTree>
    <p:extLst>
      <p:ext uri="{BB962C8B-B14F-4D97-AF65-F5344CB8AC3E}">
        <p14:creationId xmlns:p14="http://schemas.microsoft.com/office/powerpoint/2010/main" val="2722880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C8DC8F-E7B9-4581-A3B3-5FBCEC4971C2}"/>
              </a:ext>
            </a:extLst>
          </p:cNvPr>
          <p:cNvSpPr>
            <a:spLocks noGrp="1"/>
          </p:cNvSpPr>
          <p:nvPr>
            <p:ph type="title"/>
          </p:nvPr>
        </p:nvSpPr>
        <p:spPr>
          <a:xfrm>
            <a:off x="831850" y="907880"/>
            <a:ext cx="10515600" cy="2721586"/>
          </a:xfrm>
        </p:spPr>
        <p:txBody>
          <a:bodyPr anchor="b"/>
          <a:lstStyle>
            <a:lvl1pPr>
              <a:lnSpc>
                <a:spcPct val="90000"/>
              </a:lnSpc>
              <a:defRPr sz="6000">
                <a:solidFill>
                  <a:schemeClr val="accent2">
                    <a:lumMod val="50000"/>
                  </a:schemeClr>
                </a:solidFill>
                <a:latin typeface="Arial Nova" panose="020B05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4CD37EAE-4D7F-46AB-A5BF-368CA01DA722}"/>
              </a:ext>
            </a:extLst>
          </p:cNvPr>
          <p:cNvSpPr>
            <a:spLocks noGrp="1"/>
          </p:cNvSpPr>
          <p:nvPr>
            <p:ph type="body" idx="1"/>
          </p:nvPr>
        </p:nvSpPr>
        <p:spPr>
          <a:xfrm>
            <a:off x="831850" y="378760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766B85DE-54FB-413D-BD52-BB6CD07ACFAF}"/>
              </a:ext>
            </a:extLst>
          </p:cNvPr>
          <p:cNvSpPr>
            <a:spLocks noGrp="1"/>
          </p:cNvSpPr>
          <p:nvPr>
            <p:ph type="dt" sz="half" idx="10"/>
          </p:nvPr>
        </p:nvSpPr>
        <p:spPr/>
        <p:txBody>
          <a:bodyPr/>
          <a:lstStyle/>
          <a:p>
            <a:fld id="{09258357-87E7-438D-861B-A45D14C20D5E}" type="datetime1">
              <a:rPr lang="fi-FI" smtClean="0"/>
              <a:t>30.9.2024</a:t>
            </a:fld>
            <a:endParaRPr lang="fi-FI" dirty="0"/>
          </a:p>
        </p:txBody>
      </p:sp>
      <p:sp>
        <p:nvSpPr>
          <p:cNvPr id="8" name="Alatunnisteen paikkamerkki 7">
            <a:extLst>
              <a:ext uri="{FF2B5EF4-FFF2-40B4-BE49-F238E27FC236}">
                <a16:creationId xmlns:a16="http://schemas.microsoft.com/office/drawing/2014/main" id="{7747BD36-8430-4FB2-93CE-8A1F88107F73}"/>
              </a:ext>
            </a:extLst>
          </p:cNvPr>
          <p:cNvSpPr>
            <a:spLocks noGrp="1"/>
          </p:cNvSpPr>
          <p:nvPr>
            <p:ph type="ftr" sz="quarter" idx="11"/>
          </p:nvPr>
        </p:nvSpPr>
        <p:spPr/>
        <p:txBody>
          <a:bodyPr/>
          <a:lstStyle/>
          <a:p>
            <a:pPr algn="r"/>
            <a:r>
              <a:rPr lang="fi-FI" dirty="0"/>
              <a:t>www.lehtijakumppanit.fi</a:t>
            </a:r>
          </a:p>
        </p:txBody>
      </p:sp>
      <p:sp>
        <p:nvSpPr>
          <p:cNvPr id="9" name="Dian numeron paikkamerkki 8">
            <a:extLst>
              <a:ext uri="{FF2B5EF4-FFF2-40B4-BE49-F238E27FC236}">
                <a16:creationId xmlns:a16="http://schemas.microsoft.com/office/drawing/2014/main" id="{C8E7DC2D-8828-489E-866A-C5388F316959}"/>
              </a:ext>
            </a:extLst>
          </p:cNvPr>
          <p:cNvSpPr>
            <a:spLocks noGrp="1"/>
          </p:cNvSpPr>
          <p:nvPr>
            <p:ph type="sldNum" sz="quarter" idx="12"/>
          </p:nvPr>
        </p:nvSpPr>
        <p:spPr/>
        <p:txBody>
          <a:bodyPr/>
          <a:lstStyle/>
          <a:p>
            <a:fld id="{23801C3F-F1C6-4B80-87BA-AACEEDDAEA90}" type="slidenum">
              <a:rPr lang="fi-FI" smtClean="0"/>
              <a:pPr/>
              <a:t>‹#›</a:t>
            </a:fld>
            <a:endParaRPr lang="fi-FI" dirty="0"/>
          </a:p>
        </p:txBody>
      </p:sp>
      <p:grpSp>
        <p:nvGrpSpPr>
          <p:cNvPr id="10" name="Ryhmä 9">
            <a:extLst>
              <a:ext uri="{FF2B5EF4-FFF2-40B4-BE49-F238E27FC236}">
                <a16:creationId xmlns:a16="http://schemas.microsoft.com/office/drawing/2014/main" id="{F3A6F3DF-94E4-4921-A8EC-979C10D66D60}"/>
              </a:ext>
            </a:extLst>
          </p:cNvPr>
          <p:cNvGrpSpPr/>
          <p:nvPr userDrawn="1"/>
        </p:nvGrpSpPr>
        <p:grpSpPr bwMode="gray">
          <a:xfrm>
            <a:off x="718345" y="6236489"/>
            <a:ext cx="1479549" cy="362017"/>
            <a:chOff x="1470026" y="2297113"/>
            <a:chExt cx="9251950" cy="2263775"/>
          </a:xfrm>
          <a:solidFill>
            <a:srgbClr val="253081"/>
          </a:solidFill>
        </p:grpSpPr>
        <p:sp>
          <p:nvSpPr>
            <p:cNvPr id="11" name="Freeform 5">
              <a:extLst>
                <a:ext uri="{FF2B5EF4-FFF2-40B4-BE49-F238E27FC236}">
                  <a16:creationId xmlns:a16="http://schemas.microsoft.com/office/drawing/2014/main" id="{296B79B2-2535-4893-9110-EFED2B30B97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B7A5C23E-35B6-4F5F-AC60-47BE948E92F8}"/>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6DDD3700-E407-4710-BAF9-43CC5C65D07F}"/>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838CC196-4F29-4B11-B5F7-DE6CDC8BB21E}"/>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9">
              <a:extLst>
                <a:ext uri="{FF2B5EF4-FFF2-40B4-BE49-F238E27FC236}">
                  <a16:creationId xmlns:a16="http://schemas.microsoft.com/office/drawing/2014/main" id="{B2FE2BBE-1447-4C8B-9F52-22A59F5F020A}"/>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A269A082-6C0C-48BC-8D55-4E3014770E49}"/>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1">
              <a:extLst>
                <a:ext uri="{FF2B5EF4-FFF2-40B4-BE49-F238E27FC236}">
                  <a16:creationId xmlns:a16="http://schemas.microsoft.com/office/drawing/2014/main" id="{27101920-9D66-44B6-A78F-4E058E07E0E8}"/>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2">
              <a:extLst>
                <a:ext uri="{FF2B5EF4-FFF2-40B4-BE49-F238E27FC236}">
                  <a16:creationId xmlns:a16="http://schemas.microsoft.com/office/drawing/2014/main" id="{7BBB5F79-ED47-4EFA-8141-99349AB4D4F3}"/>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3">
              <a:extLst>
                <a:ext uri="{FF2B5EF4-FFF2-40B4-BE49-F238E27FC236}">
                  <a16:creationId xmlns:a16="http://schemas.microsoft.com/office/drawing/2014/main" id="{C9BC40B6-37C9-4F77-A062-E2B65BADC238}"/>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85649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BB4C405-45EB-4A9B-AF88-4AE4C42A2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EBC8DC8F-E7B9-4581-A3B3-5FBCEC4971C2}"/>
              </a:ext>
            </a:extLst>
          </p:cNvPr>
          <p:cNvSpPr>
            <a:spLocks noGrp="1"/>
          </p:cNvSpPr>
          <p:nvPr>
            <p:ph type="title"/>
          </p:nvPr>
        </p:nvSpPr>
        <p:spPr>
          <a:xfrm>
            <a:off x="831850" y="907880"/>
            <a:ext cx="10515600" cy="2721586"/>
          </a:xfrm>
        </p:spPr>
        <p:txBody>
          <a:bodyPr anchor="b"/>
          <a:lstStyle>
            <a:lvl1pPr>
              <a:lnSpc>
                <a:spcPct val="90000"/>
              </a:lnSpc>
              <a:defRPr sz="6000">
                <a:solidFill>
                  <a:schemeClr val="accent6">
                    <a:lumMod val="75000"/>
                  </a:schemeClr>
                </a:solidFill>
                <a:latin typeface="Arial Nova" panose="020B05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CD37EAE-4D7F-46AB-A5BF-368CA01DA722}"/>
              </a:ext>
            </a:extLst>
          </p:cNvPr>
          <p:cNvSpPr>
            <a:spLocks noGrp="1"/>
          </p:cNvSpPr>
          <p:nvPr>
            <p:ph type="body" idx="1"/>
          </p:nvPr>
        </p:nvSpPr>
        <p:spPr>
          <a:xfrm>
            <a:off x="831850" y="378760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766B85DE-54FB-413D-BD52-BB6CD07ACFAF}"/>
              </a:ext>
            </a:extLst>
          </p:cNvPr>
          <p:cNvSpPr>
            <a:spLocks noGrp="1"/>
          </p:cNvSpPr>
          <p:nvPr>
            <p:ph type="dt" sz="half" idx="10"/>
          </p:nvPr>
        </p:nvSpPr>
        <p:spPr/>
        <p:txBody>
          <a:bodyPr/>
          <a:lstStyle/>
          <a:p>
            <a:fld id="{09258357-87E7-438D-861B-A45D14C20D5E}" type="datetime1">
              <a:rPr lang="fi-FI" smtClean="0"/>
              <a:t>30.9.2024</a:t>
            </a:fld>
            <a:endParaRPr lang="fi-FI" dirty="0"/>
          </a:p>
        </p:txBody>
      </p:sp>
      <p:sp>
        <p:nvSpPr>
          <p:cNvPr id="8" name="Alatunnisteen paikkamerkki 7">
            <a:extLst>
              <a:ext uri="{FF2B5EF4-FFF2-40B4-BE49-F238E27FC236}">
                <a16:creationId xmlns:a16="http://schemas.microsoft.com/office/drawing/2014/main" id="{7747BD36-8430-4FB2-93CE-8A1F88107F73}"/>
              </a:ext>
            </a:extLst>
          </p:cNvPr>
          <p:cNvSpPr>
            <a:spLocks noGrp="1"/>
          </p:cNvSpPr>
          <p:nvPr>
            <p:ph type="ftr" sz="quarter" idx="11"/>
          </p:nvPr>
        </p:nvSpPr>
        <p:spPr/>
        <p:txBody>
          <a:bodyPr/>
          <a:lstStyle/>
          <a:p>
            <a:pPr algn="r"/>
            <a:r>
              <a:rPr lang="fi-FI" dirty="0"/>
              <a:t>www.lehtijakumppanit.fi</a:t>
            </a:r>
          </a:p>
        </p:txBody>
      </p:sp>
      <p:sp>
        <p:nvSpPr>
          <p:cNvPr id="9" name="Dian numeron paikkamerkki 8">
            <a:extLst>
              <a:ext uri="{FF2B5EF4-FFF2-40B4-BE49-F238E27FC236}">
                <a16:creationId xmlns:a16="http://schemas.microsoft.com/office/drawing/2014/main" id="{C8E7DC2D-8828-489E-866A-C5388F316959}"/>
              </a:ext>
            </a:extLst>
          </p:cNvPr>
          <p:cNvSpPr>
            <a:spLocks noGrp="1"/>
          </p:cNvSpPr>
          <p:nvPr>
            <p:ph type="sldNum" sz="quarter" idx="12"/>
          </p:nvPr>
        </p:nvSpPr>
        <p:spPr/>
        <p:txBody>
          <a:bodyPr/>
          <a:lstStyle/>
          <a:p>
            <a:fld id="{23801C3F-F1C6-4B80-87BA-AACEEDDAEA90}" type="slidenum">
              <a:rPr lang="fi-FI" smtClean="0"/>
              <a:pPr/>
              <a:t>‹#›</a:t>
            </a:fld>
            <a:endParaRPr lang="fi-FI" dirty="0"/>
          </a:p>
        </p:txBody>
      </p:sp>
      <p:grpSp>
        <p:nvGrpSpPr>
          <p:cNvPr id="10" name="Ryhmä 9">
            <a:extLst>
              <a:ext uri="{FF2B5EF4-FFF2-40B4-BE49-F238E27FC236}">
                <a16:creationId xmlns:a16="http://schemas.microsoft.com/office/drawing/2014/main" id="{F3A6F3DF-94E4-4921-A8EC-979C10D66D60}"/>
              </a:ext>
            </a:extLst>
          </p:cNvPr>
          <p:cNvGrpSpPr/>
          <p:nvPr userDrawn="1"/>
        </p:nvGrpSpPr>
        <p:grpSpPr bwMode="gray">
          <a:xfrm>
            <a:off x="718345" y="6236489"/>
            <a:ext cx="1479549" cy="362017"/>
            <a:chOff x="1470026" y="2297113"/>
            <a:chExt cx="9251950" cy="2263775"/>
          </a:xfrm>
          <a:solidFill>
            <a:srgbClr val="253081"/>
          </a:solidFill>
        </p:grpSpPr>
        <p:sp>
          <p:nvSpPr>
            <p:cNvPr id="11" name="Freeform 5">
              <a:extLst>
                <a:ext uri="{FF2B5EF4-FFF2-40B4-BE49-F238E27FC236}">
                  <a16:creationId xmlns:a16="http://schemas.microsoft.com/office/drawing/2014/main" id="{296B79B2-2535-4893-9110-EFED2B30B97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B7A5C23E-35B6-4F5F-AC60-47BE948E92F8}"/>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6DDD3700-E407-4710-BAF9-43CC5C65D07F}"/>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838CC196-4F29-4B11-B5F7-DE6CDC8BB21E}"/>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9">
              <a:extLst>
                <a:ext uri="{FF2B5EF4-FFF2-40B4-BE49-F238E27FC236}">
                  <a16:creationId xmlns:a16="http://schemas.microsoft.com/office/drawing/2014/main" id="{B2FE2BBE-1447-4C8B-9F52-22A59F5F020A}"/>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A269A082-6C0C-48BC-8D55-4E3014770E49}"/>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1">
              <a:extLst>
                <a:ext uri="{FF2B5EF4-FFF2-40B4-BE49-F238E27FC236}">
                  <a16:creationId xmlns:a16="http://schemas.microsoft.com/office/drawing/2014/main" id="{27101920-9D66-44B6-A78F-4E058E07E0E8}"/>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2">
              <a:extLst>
                <a:ext uri="{FF2B5EF4-FFF2-40B4-BE49-F238E27FC236}">
                  <a16:creationId xmlns:a16="http://schemas.microsoft.com/office/drawing/2014/main" id="{7BBB5F79-ED47-4EFA-8141-99349AB4D4F3}"/>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3">
              <a:extLst>
                <a:ext uri="{FF2B5EF4-FFF2-40B4-BE49-F238E27FC236}">
                  <a16:creationId xmlns:a16="http://schemas.microsoft.com/office/drawing/2014/main" id="{C9BC40B6-37C9-4F77-A062-E2B65BADC238}"/>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25750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petus">
    <p:spTree>
      <p:nvGrpSpPr>
        <p:cNvPr id="1" name=""/>
        <p:cNvGrpSpPr/>
        <p:nvPr/>
      </p:nvGrpSpPr>
      <p:grpSpPr>
        <a:xfrm>
          <a:off x="0" y="0"/>
          <a:ext cx="0" cy="0"/>
          <a:chOff x="0" y="0"/>
          <a:chExt cx="0" cy="0"/>
        </a:xfrm>
      </p:grpSpPr>
      <p:sp>
        <p:nvSpPr>
          <p:cNvPr id="48" name="Suorakulmio 47">
            <a:extLst>
              <a:ext uri="{FF2B5EF4-FFF2-40B4-BE49-F238E27FC236}">
                <a16:creationId xmlns:a16="http://schemas.microsoft.com/office/drawing/2014/main" id="{D5503F2E-B3A1-4264-8788-49269A680F18}"/>
              </a:ext>
            </a:extLst>
          </p:cNvPr>
          <p:cNvSpPr/>
          <p:nvPr userDrawn="1"/>
        </p:nvSpPr>
        <p:spPr>
          <a:xfrm>
            <a:off x="0" y="1"/>
            <a:ext cx="12192000" cy="2106400"/>
          </a:xfrm>
          <a:prstGeom prst="rect">
            <a:avLst/>
          </a:prstGeom>
          <a:solidFill>
            <a:srgbClr val="C3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47" name="Suorakulmio 46">
            <a:extLst>
              <a:ext uri="{FF2B5EF4-FFF2-40B4-BE49-F238E27FC236}">
                <a16:creationId xmlns:a16="http://schemas.microsoft.com/office/drawing/2014/main" id="{44368392-1544-4643-A8C8-FA68285C0BB2}"/>
              </a:ext>
            </a:extLst>
          </p:cNvPr>
          <p:cNvSpPr/>
          <p:nvPr userDrawn="1"/>
        </p:nvSpPr>
        <p:spPr>
          <a:xfrm>
            <a:off x="0" y="2086187"/>
            <a:ext cx="12192000" cy="4771813"/>
          </a:xfrm>
          <a:prstGeom prst="rect">
            <a:avLst/>
          </a:prstGeom>
          <a:solidFill>
            <a:srgbClr val="253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Otsikko 1">
            <a:extLst>
              <a:ext uri="{FF2B5EF4-FFF2-40B4-BE49-F238E27FC236}">
                <a16:creationId xmlns:a16="http://schemas.microsoft.com/office/drawing/2014/main" id="{E35272F1-C827-470E-9C49-F2603A55128E}"/>
              </a:ext>
            </a:extLst>
          </p:cNvPr>
          <p:cNvSpPr>
            <a:spLocks noGrp="1"/>
          </p:cNvSpPr>
          <p:nvPr>
            <p:ph type="title"/>
          </p:nvPr>
        </p:nvSpPr>
        <p:spPr>
          <a:xfrm>
            <a:off x="2197098" y="2689013"/>
            <a:ext cx="4186239" cy="2289388"/>
          </a:xfrm>
        </p:spPr>
        <p:txBody>
          <a:bodyPr anchor="ctr" anchorCtr="0"/>
          <a:lstStyle>
            <a:lvl1pPr>
              <a:defRPr>
                <a:solidFill>
                  <a:schemeClr val="bg1"/>
                </a:solidFill>
              </a:defRPr>
            </a:lvl1pPr>
          </a:lstStyle>
          <a:p>
            <a:r>
              <a:rPr lang="fi-FI"/>
              <a:t>Muokkaa ots. perustyyl. napsautt.</a:t>
            </a:r>
            <a:endParaRPr lang="fi-FI" dirty="0"/>
          </a:p>
        </p:txBody>
      </p:sp>
      <p:grpSp>
        <p:nvGrpSpPr>
          <p:cNvPr id="11" name="Ryhmä 10">
            <a:extLst>
              <a:ext uri="{FF2B5EF4-FFF2-40B4-BE49-F238E27FC236}">
                <a16:creationId xmlns:a16="http://schemas.microsoft.com/office/drawing/2014/main" id="{17AFAC53-1ADC-4AAE-9958-D76F006AD658}"/>
              </a:ext>
            </a:extLst>
          </p:cNvPr>
          <p:cNvGrpSpPr/>
          <p:nvPr userDrawn="1"/>
        </p:nvGrpSpPr>
        <p:grpSpPr bwMode="gray">
          <a:xfrm>
            <a:off x="1524371" y="1080421"/>
            <a:ext cx="2620908" cy="641285"/>
            <a:chOff x="1470026" y="2297113"/>
            <a:chExt cx="9251950" cy="2263775"/>
          </a:xfrm>
          <a:solidFill>
            <a:srgbClr val="253081"/>
          </a:solidFill>
        </p:grpSpPr>
        <p:sp>
          <p:nvSpPr>
            <p:cNvPr id="12" name="Freeform 5">
              <a:extLst>
                <a:ext uri="{FF2B5EF4-FFF2-40B4-BE49-F238E27FC236}">
                  <a16:creationId xmlns:a16="http://schemas.microsoft.com/office/drawing/2014/main" id="{4DAA0E21-BD10-4F98-97FF-115A6536F047}"/>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C7874D8-094B-464E-AC1E-5FE34ECFFF50}"/>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8E6B5443-0D78-421A-A46C-495F61276797}"/>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34D252C7-2A47-4960-97FF-E20291895277}"/>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23C58A92-7E52-4A73-BBE6-98DE9FE1C2EA}"/>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40519F07-9D29-4347-9FEC-CD11134C4504}"/>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3CBE3A67-F2AF-4F7B-ADAC-C92D87A60660}"/>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C6E8D365-7894-440F-BDFA-AB47C7D2CCE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A229B8EA-13F5-46ED-B0FF-C9B927B882E6}"/>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Freeform 5">
            <a:extLst>
              <a:ext uri="{FF2B5EF4-FFF2-40B4-BE49-F238E27FC236}">
                <a16:creationId xmlns:a16="http://schemas.microsoft.com/office/drawing/2014/main" id="{455D633F-649F-4B41-B291-DF50ED1A93AC}"/>
              </a:ext>
            </a:extLst>
          </p:cNvPr>
          <p:cNvSpPr>
            <a:spLocks/>
          </p:cNvSpPr>
          <p:nvPr userDrawn="1"/>
        </p:nvSpPr>
        <p:spPr bwMode="auto">
          <a:xfrm>
            <a:off x="7031038" y="984250"/>
            <a:ext cx="3478213" cy="1428750"/>
          </a:xfrm>
          <a:custGeom>
            <a:avLst/>
            <a:gdLst>
              <a:gd name="T0" fmla="*/ 1621 w 9636"/>
              <a:gd name="T1" fmla="*/ 2793 h 3964"/>
              <a:gd name="T2" fmla="*/ 2251 w 9636"/>
              <a:gd name="T3" fmla="*/ 1802 h 3964"/>
              <a:gd name="T4" fmla="*/ 2522 w 9636"/>
              <a:gd name="T5" fmla="*/ 1982 h 3964"/>
              <a:gd name="T6" fmla="*/ 3512 w 9636"/>
              <a:gd name="T7" fmla="*/ 901 h 3964"/>
              <a:gd name="T8" fmla="*/ 3962 w 9636"/>
              <a:gd name="T9" fmla="*/ 1171 h 3964"/>
              <a:gd name="T10" fmla="*/ 5043 w 9636"/>
              <a:gd name="T11" fmla="*/ 0 h 3964"/>
              <a:gd name="T12" fmla="*/ 6484 w 9636"/>
              <a:gd name="T13" fmla="*/ 1532 h 3964"/>
              <a:gd name="T14" fmla="*/ 7159 w 9636"/>
              <a:gd name="T15" fmla="*/ 1261 h 3964"/>
              <a:gd name="T16" fmla="*/ 9636 w 9636"/>
              <a:gd name="T17" fmla="*/ 3063 h 3964"/>
              <a:gd name="T18" fmla="*/ 0 w 9636"/>
              <a:gd name="T19" fmla="*/ 3964 h 3964"/>
              <a:gd name="T20" fmla="*/ 1621 w 9636"/>
              <a:gd name="T21" fmla="*/ 2793 h 3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36" h="3964">
                <a:moveTo>
                  <a:pt x="1621" y="2793"/>
                </a:moveTo>
                <a:lnTo>
                  <a:pt x="2251" y="1802"/>
                </a:lnTo>
                <a:lnTo>
                  <a:pt x="2522" y="1982"/>
                </a:lnTo>
                <a:lnTo>
                  <a:pt x="3512" y="901"/>
                </a:lnTo>
                <a:lnTo>
                  <a:pt x="3962" y="1171"/>
                </a:lnTo>
                <a:lnTo>
                  <a:pt x="5043" y="0"/>
                </a:lnTo>
                <a:lnTo>
                  <a:pt x="6484" y="1532"/>
                </a:lnTo>
                <a:lnTo>
                  <a:pt x="7159" y="1261"/>
                </a:lnTo>
                <a:lnTo>
                  <a:pt x="9636" y="3063"/>
                </a:lnTo>
                <a:lnTo>
                  <a:pt x="0" y="3964"/>
                </a:lnTo>
                <a:lnTo>
                  <a:pt x="1621" y="279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a:p>
        </p:txBody>
      </p:sp>
      <p:sp>
        <p:nvSpPr>
          <p:cNvPr id="25" name="Freeform 6">
            <a:extLst>
              <a:ext uri="{FF2B5EF4-FFF2-40B4-BE49-F238E27FC236}">
                <a16:creationId xmlns:a16="http://schemas.microsoft.com/office/drawing/2014/main" id="{7C09CECD-385F-4B7B-AF7C-8C2B3530C558}"/>
              </a:ext>
            </a:extLst>
          </p:cNvPr>
          <p:cNvSpPr>
            <a:spLocks/>
          </p:cNvSpPr>
          <p:nvPr userDrawn="1"/>
        </p:nvSpPr>
        <p:spPr bwMode="auto">
          <a:xfrm>
            <a:off x="6746876" y="1990725"/>
            <a:ext cx="4186238" cy="3965575"/>
          </a:xfrm>
          <a:custGeom>
            <a:avLst/>
            <a:gdLst>
              <a:gd name="T0" fmla="*/ 2411 w 11601"/>
              <a:gd name="T1" fmla="*/ 0 h 10991"/>
              <a:gd name="T2" fmla="*/ 3978 w 11601"/>
              <a:gd name="T3" fmla="*/ 500 h 10991"/>
              <a:gd name="T4" fmla="*/ 10426 w 11601"/>
              <a:gd name="T5" fmla="*/ 270 h 10991"/>
              <a:gd name="T6" fmla="*/ 11601 w 11601"/>
              <a:gd name="T7" fmla="*/ 2537 h 10991"/>
              <a:gd name="T8" fmla="*/ 10771 w 11601"/>
              <a:gd name="T9" fmla="*/ 4324 h 10991"/>
              <a:gd name="T10" fmla="*/ 11176 w 11601"/>
              <a:gd name="T11" fmla="*/ 5856 h 10991"/>
              <a:gd name="T12" fmla="*/ 6824 w 11601"/>
              <a:gd name="T13" fmla="*/ 10991 h 10991"/>
              <a:gd name="T14" fmla="*/ 4667 w 11601"/>
              <a:gd name="T15" fmla="*/ 10430 h 10991"/>
              <a:gd name="T16" fmla="*/ 3136 w 11601"/>
              <a:gd name="T17" fmla="*/ 6466 h 10991"/>
              <a:gd name="T18" fmla="*/ 795 w 11601"/>
              <a:gd name="T19" fmla="*/ 5025 h 10991"/>
              <a:gd name="T20" fmla="*/ 310 w 11601"/>
              <a:gd name="T21" fmla="*/ 3258 h 10991"/>
              <a:gd name="T22" fmla="*/ 0 w 11601"/>
              <a:gd name="T23" fmla="*/ 2705 h 10991"/>
              <a:gd name="T24" fmla="*/ 790 w 11601"/>
              <a:gd name="T25" fmla="*/ 1171 h 10991"/>
              <a:gd name="T26" fmla="*/ 2411 w 11601"/>
              <a:gd name="T27" fmla="*/ 0 h 10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01" h="10991">
                <a:moveTo>
                  <a:pt x="2411" y="0"/>
                </a:moveTo>
                <a:lnTo>
                  <a:pt x="3978" y="500"/>
                </a:lnTo>
                <a:lnTo>
                  <a:pt x="10426" y="270"/>
                </a:lnTo>
                <a:lnTo>
                  <a:pt x="11601" y="2537"/>
                </a:lnTo>
                <a:lnTo>
                  <a:pt x="10771" y="4324"/>
                </a:lnTo>
                <a:lnTo>
                  <a:pt x="11176" y="5856"/>
                </a:lnTo>
                <a:lnTo>
                  <a:pt x="6824" y="10991"/>
                </a:lnTo>
                <a:lnTo>
                  <a:pt x="4667" y="10430"/>
                </a:lnTo>
                <a:lnTo>
                  <a:pt x="3136" y="6466"/>
                </a:lnTo>
                <a:lnTo>
                  <a:pt x="795" y="5025"/>
                </a:lnTo>
                <a:lnTo>
                  <a:pt x="310" y="3258"/>
                </a:lnTo>
                <a:lnTo>
                  <a:pt x="0" y="2705"/>
                </a:lnTo>
                <a:lnTo>
                  <a:pt x="790" y="1171"/>
                </a:lnTo>
                <a:lnTo>
                  <a:pt x="2411" y="0"/>
                </a:lnTo>
                <a:close/>
              </a:path>
            </a:pathLst>
          </a:custGeom>
          <a:solidFill>
            <a:srgbClr val="A3C5EA"/>
          </a:solidFill>
          <a:ln>
            <a:noFill/>
          </a:ln>
        </p:spPr>
        <p:txBody>
          <a:bodyPr vert="horz" wrap="square" lIns="91440" tIns="45720" rIns="91440" bIns="45720" numCol="1" anchor="t" anchorCtr="0" compatLnSpc="1">
            <a:prstTxWarp prst="textNoShape">
              <a:avLst/>
            </a:prstTxWarp>
          </a:bodyPr>
          <a:lstStyle/>
          <a:p>
            <a:endParaRPr lang="sv-FI"/>
          </a:p>
        </p:txBody>
      </p:sp>
      <p:sp>
        <p:nvSpPr>
          <p:cNvPr id="26" name="Rectangle 7">
            <a:extLst>
              <a:ext uri="{FF2B5EF4-FFF2-40B4-BE49-F238E27FC236}">
                <a16:creationId xmlns:a16="http://schemas.microsoft.com/office/drawing/2014/main" id="{4A2849B0-659E-408D-B35F-244F231D94C5}"/>
              </a:ext>
            </a:extLst>
          </p:cNvPr>
          <p:cNvSpPr>
            <a:spLocks noChangeArrowheads="1"/>
          </p:cNvSpPr>
          <p:nvPr userDrawn="1"/>
        </p:nvSpPr>
        <p:spPr bwMode="auto">
          <a:xfrm>
            <a:off x="8086726" y="2089150"/>
            <a:ext cx="1147763" cy="449262"/>
          </a:xfrm>
          <a:prstGeom prst="rect">
            <a:avLst/>
          </a:prstGeom>
          <a:solidFill>
            <a:srgbClr val="A3C5EA"/>
          </a:solidFill>
          <a:ln>
            <a:noFill/>
          </a:ln>
        </p:spPr>
        <p:txBody>
          <a:bodyPr vert="horz" wrap="square" lIns="91440" tIns="45720" rIns="91440" bIns="45720" numCol="1" anchor="t" anchorCtr="0" compatLnSpc="1">
            <a:prstTxWarp prst="textNoShape">
              <a:avLst/>
            </a:prstTxWarp>
          </a:bodyPr>
          <a:lstStyle/>
          <a:p>
            <a:endParaRPr lang="sv-FI"/>
          </a:p>
        </p:txBody>
      </p:sp>
      <p:sp>
        <p:nvSpPr>
          <p:cNvPr id="27" name="Freeform 8">
            <a:extLst>
              <a:ext uri="{FF2B5EF4-FFF2-40B4-BE49-F238E27FC236}">
                <a16:creationId xmlns:a16="http://schemas.microsoft.com/office/drawing/2014/main" id="{F5263D72-B4EF-4E88-B340-2DE8D9CC07C8}"/>
              </a:ext>
            </a:extLst>
          </p:cNvPr>
          <p:cNvSpPr>
            <a:spLocks/>
          </p:cNvSpPr>
          <p:nvPr userDrawn="1"/>
        </p:nvSpPr>
        <p:spPr bwMode="auto">
          <a:xfrm>
            <a:off x="6746876" y="2089150"/>
            <a:ext cx="2868613" cy="1714500"/>
          </a:xfrm>
          <a:custGeom>
            <a:avLst/>
            <a:gdLst>
              <a:gd name="T0" fmla="*/ 2947 w 7949"/>
              <a:gd name="T1" fmla="*/ 0 h 4755"/>
              <a:gd name="T2" fmla="*/ 2170 w 7949"/>
              <a:gd name="T3" fmla="*/ 0 h 4755"/>
              <a:gd name="T4" fmla="*/ 0 w 7949"/>
              <a:gd name="T5" fmla="*/ 2436 h 4755"/>
              <a:gd name="T6" fmla="*/ 310 w 7949"/>
              <a:gd name="T7" fmla="*/ 2988 h 4755"/>
              <a:gd name="T8" fmla="*/ 795 w 7949"/>
              <a:gd name="T9" fmla="*/ 4755 h 4755"/>
              <a:gd name="T10" fmla="*/ 3407 w 7949"/>
              <a:gd name="T11" fmla="*/ 4574 h 4755"/>
              <a:gd name="T12" fmla="*/ 7949 w 7949"/>
              <a:gd name="T13" fmla="*/ 2523 h 4755"/>
              <a:gd name="T14" fmla="*/ 2947 w 7949"/>
              <a:gd name="T15" fmla="*/ 0 h 47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49" h="4755">
                <a:moveTo>
                  <a:pt x="2947" y="0"/>
                </a:moveTo>
                <a:lnTo>
                  <a:pt x="2170" y="0"/>
                </a:lnTo>
                <a:lnTo>
                  <a:pt x="0" y="2436"/>
                </a:lnTo>
                <a:lnTo>
                  <a:pt x="310" y="2988"/>
                </a:lnTo>
                <a:lnTo>
                  <a:pt x="795" y="4755"/>
                </a:lnTo>
                <a:lnTo>
                  <a:pt x="3407" y="4574"/>
                </a:lnTo>
                <a:lnTo>
                  <a:pt x="7949" y="2523"/>
                </a:lnTo>
                <a:lnTo>
                  <a:pt x="2947" y="0"/>
                </a:lnTo>
                <a:close/>
              </a:path>
            </a:pathLst>
          </a:custGeom>
          <a:solidFill>
            <a:srgbClr val="ABC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a:p>
        </p:txBody>
      </p:sp>
      <p:sp>
        <p:nvSpPr>
          <p:cNvPr id="28" name="Freeform 9">
            <a:extLst>
              <a:ext uri="{FF2B5EF4-FFF2-40B4-BE49-F238E27FC236}">
                <a16:creationId xmlns:a16="http://schemas.microsoft.com/office/drawing/2014/main" id="{D93E61E9-8ADF-4F7A-85FC-50AFDBA53D88}"/>
              </a:ext>
            </a:extLst>
          </p:cNvPr>
          <p:cNvSpPr>
            <a:spLocks/>
          </p:cNvSpPr>
          <p:nvPr userDrawn="1"/>
        </p:nvSpPr>
        <p:spPr bwMode="auto">
          <a:xfrm>
            <a:off x="7616826" y="1022350"/>
            <a:ext cx="1198563" cy="1231900"/>
          </a:xfrm>
          <a:custGeom>
            <a:avLst/>
            <a:gdLst>
              <a:gd name="T0" fmla="*/ 3323 w 3323"/>
              <a:gd name="T1" fmla="*/ 0 h 3415"/>
              <a:gd name="T2" fmla="*/ 2341 w 3323"/>
              <a:gd name="T3" fmla="*/ 1063 h 3415"/>
              <a:gd name="T4" fmla="*/ 1891 w 3323"/>
              <a:gd name="T5" fmla="*/ 793 h 3415"/>
              <a:gd name="T6" fmla="*/ 901 w 3323"/>
              <a:gd name="T7" fmla="*/ 1874 h 3415"/>
              <a:gd name="T8" fmla="*/ 630 w 3323"/>
              <a:gd name="T9" fmla="*/ 1694 h 3415"/>
              <a:gd name="T10" fmla="*/ 0 w 3323"/>
              <a:gd name="T11" fmla="*/ 2685 h 3415"/>
              <a:gd name="T12" fmla="*/ 1441 w 3323"/>
              <a:gd name="T13" fmla="*/ 3415 h 3415"/>
              <a:gd name="T14" fmla="*/ 3323 w 3323"/>
              <a:gd name="T15" fmla="*/ 0 h 3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3" h="3415">
                <a:moveTo>
                  <a:pt x="3323" y="0"/>
                </a:moveTo>
                <a:lnTo>
                  <a:pt x="2341" y="1063"/>
                </a:lnTo>
                <a:lnTo>
                  <a:pt x="1891" y="793"/>
                </a:lnTo>
                <a:lnTo>
                  <a:pt x="901" y="1874"/>
                </a:lnTo>
                <a:lnTo>
                  <a:pt x="630" y="1694"/>
                </a:lnTo>
                <a:lnTo>
                  <a:pt x="0" y="2685"/>
                </a:lnTo>
                <a:lnTo>
                  <a:pt x="1441" y="3415"/>
                </a:lnTo>
                <a:lnTo>
                  <a:pt x="3323" y="0"/>
                </a:lnTo>
                <a:close/>
              </a:path>
            </a:pathLst>
          </a:custGeom>
          <a:solidFill>
            <a:srgbClr val="FEF2F2"/>
          </a:solidFill>
          <a:ln>
            <a:noFill/>
          </a:ln>
        </p:spPr>
        <p:txBody>
          <a:bodyPr vert="horz" wrap="square" lIns="91440" tIns="45720" rIns="91440" bIns="45720" numCol="1" anchor="t" anchorCtr="0" compatLnSpc="1">
            <a:prstTxWarp prst="textNoShape">
              <a:avLst/>
            </a:prstTxWarp>
          </a:bodyPr>
          <a:lstStyle/>
          <a:p>
            <a:endParaRPr lang="sv-FI"/>
          </a:p>
        </p:txBody>
      </p:sp>
      <p:sp>
        <p:nvSpPr>
          <p:cNvPr id="29" name="Freeform 10">
            <a:extLst>
              <a:ext uri="{FF2B5EF4-FFF2-40B4-BE49-F238E27FC236}">
                <a16:creationId xmlns:a16="http://schemas.microsoft.com/office/drawing/2014/main" id="{1F67C351-ABC2-4ABF-B220-07C150201B72}"/>
              </a:ext>
            </a:extLst>
          </p:cNvPr>
          <p:cNvSpPr>
            <a:spLocks/>
          </p:cNvSpPr>
          <p:nvPr userDrawn="1"/>
        </p:nvSpPr>
        <p:spPr bwMode="auto">
          <a:xfrm>
            <a:off x="8461376" y="984250"/>
            <a:ext cx="390525" cy="561975"/>
          </a:xfrm>
          <a:custGeom>
            <a:avLst/>
            <a:gdLst>
              <a:gd name="T0" fmla="*/ 1081 w 1081"/>
              <a:gd name="T1" fmla="*/ 0 h 1559"/>
              <a:gd name="T2" fmla="*/ 0 w 1081"/>
              <a:gd name="T3" fmla="*/ 1171 h 1559"/>
              <a:gd name="T4" fmla="*/ 180 w 1081"/>
              <a:gd name="T5" fmla="*/ 1559 h 1559"/>
              <a:gd name="T6" fmla="*/ 1081 w 1081"/>
              <a:gd name="T7" fmla="*/ 0 h 1559"/>
            </a:gdLst>
            <a:ahLst/>
            <a:cxnLst>
              <a:cxn ang="0">
                <a:pos x="T0" y="T1"/>
              </a:cxn>
              <a:cxn ang="0">
                <a:pos x="T2" y="T3"/>
              </a:cxn>
              <a:cxn ang="0">
                <a:pos x="T4" y="T5"/>
              </a:cxn>
              <a:cxn ang="0">
                <a:pos x="T6" y="T7"/>
              </a:cxn>
            </a:cxnLst>
            <a:rect l="0" t="0" r="r" b="b"/>
            <a:pathLst>
              <a:path w="1081" h="1559">
                <a:moveTo>
                  <a:pt x="1081" y="0"/>
                </a:moveTo>
                <a:lnTo>
                  <a:pt x="0" y="1171"/>
                </a:lnTo>
                <a:lnTo>
                  <a:pt x="180" y="1559"/>
                </a:lnTo>
                <a:lnTo>
                  <a:pt x="1081" y="0"/>
                </a:lnTo>
                <a:close/>
              </a:path>
            </a:pathLst>
          </a:custGeom>
          <a:solidFill>
            <a:srgbClr val="FA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a:p>
        </p:txBody>
      </p:sp>
      <p:sp>
        <p:nvSpPr>
          <p:cNvPr id="30" name="Freeform 11">
            <a:extLst>
              <a:ext uri="{FF2B5EF4-FFF2-40B4-BE49-F238E27FC236}">
                <a16:creationId xmlns:a16="http://schemas.microsoft.com/office/drawing/2014/main" id="{7BB17B9F-3938-4490-8318-0543F69938B3}"/>
              </a:ext>
            </a:extLst>
          </p:cNvPr>
          <p:cNvSpPr>
            <a:spLocks/>
          </p:cNvSpPr>
          <p:nvPr userDrawn="1"/>
        </p:nvSpPr>
        <p:spPr bwMode="auto">
          <a:xfrm>
            <a:off x="8851901" y="984250"/>
            <a:ext cx="519113" cy="955675"/>
          </a:xfrm>
          <a:custGeom>
            <a:avLst/>
            <a:gdLst>
              <a:gd name="T0" fmla="*/ 991 w 1441"/>
              <a:gd name="T1" fmla="*/ 2650 h 2650"/>
              <a:gd name="T2" fmla="*/ 1441 w 1441"/>
              <a:gd name="T3" fmla="*/ 1532 h 2650"/>
              <a:gd name="T4" fmla="*/ 0 w 1441"/>
              <a:gd name="T5" fmla="*/ 0 h 2650"/>
              <a:gd name="T6" fmla="*/ 991 w 1441"/>
              <a:gd name="T7" fmla="*/ 2650 h 2650"/>
            </a:gdLst>
            <a:ahLst/>
            <a:cxnLst>
              <a:cxn ang="0">
                <a:pos x="T0" y="T1"/>
              </a:cxn>
              <a:cxn ang="0">
                <a:pos x="T2" y="T3"/>
              </a:cxn>
              <a:cxn ang="0">
                <a:pos x="T4" y="T5"/>
              </a:cxn>
              <a:cxn ang="0">
                <a:pos x="T6" y="T7"/>
              </a:cxn>
            </a:cxnLst>
            <a:rect l="0" t="0" r="r" b="b"/>
            <a:pathLst>
              <a:path w="1441" h="2650">
                <a:moveTo>
                  <a:pt x="991" y="2650"/>
                </a:moveTo>
                <a:lnTo>
                  <a:pt x="1441" y="1532"/>
                </a:lnTo>
                <a:lnTo>
                  <a:pt x="0" y="0"/>
                </a:lnTo>
                <a:lnTo>
                  <a:pt x="991" y="2650"/>
                </a:lnTo>
                <a:close/>
              </a:path>
            </a:pathLst>
          </a:custGeom>
          <a:solidFill>
            <a:srgbClr val="D9E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a:p>
        </p:txBody>
      </p:sp>
      <p:sp>
        <p:nvSpPr>
          <p:cNvPr id="31" name="Freeform 12">
            <a:extLst>
              <a:ext uri="{FF2B5EF4-FFF2-40B4-BE49-F238E27FC236}">
                <a16:creationId xmlns:a16="http://schemas.microsoft.com/office/drawing/2014/main" id="{67836CB9-BC76-4637-A0ED-754802B98594}"/>
              </a:ext>
            </a:extLst>
          </p:cNvPr>
          <p:cNvSpPr>
            <a:spLocks/>
          </p:cNvSpPr>
          <p:nvPr userDrawn="1"/>
        </p:nvSpPr>
        <p:spPr bwMode="auto">
          <a:xfrm>
            <a:off x="9209088" y="1438275"/>
            <a:ext cx="1320800" cy="1270000"/>
          </a:xfrm>
          <a:custGeom>
            <a:avLst/>
            <a:gdLst>
              <a:gd name="T0" fmla="*/ 3602 w 3663"/>
              <a:gd name="T1" fmla="*/ 1802 h 3520"/>
              <a:gd name="T2" fmla="*/ 1125 w 3663"/>
              <a:gd name="T3" fmla="*/ 0 h 3520"/>
              <a:gd name="T4" fmla="*/ 0 w 3663"/>
              <a:gd name="T5" fmla="*/ 1389 h 3520"/>
              <a:gd name="T6" fmla="*/ 3663 w 3663"/>
              <a:gd name="T7" fmla="*/ 3520 h 3520"/>
              <a:gd name="T8" fmla="*/ 3602 w 3663"/>
              <a:gd name="T9" fmla="*/ 1802 h 3520"/>
            </a:gdLst>
            <a:ahLst/>
            <a:cxnLst>
              <a:cxn ang="0">
                <a:pos x="T0" y="T1"/>
              </a:cxn>
              <a:cxn ang="0">
                <a:pos x="T2" y="T3"/>
              </a:cxn>
              <a:cxn ang="0">
                <a:pos x="T4" y="T5"/>
              </a:cxn>
              <a:cxn ang="0">
                <a:pos x="T6" y="T7"/>
              </a:cxn>
              <a:cxn ang="0">
                <a:pos x="T8" y="T9"/>
              </a:cxn>
            </a:cxnLst>
            <a:rect l="0" t="0" r="r" b="b"/>
            <a:pathLst>
              <a:path w="3663" h="3520">
                <a:moveTo>
                  <a:pt x="3602" y="1802"/>
                </a:moveTo>
                <a:lnTo>
                  <a:pt x="1125" y="0"/>
                </a:lnTo>
                <a:lnTo>
                  <a:pt x="0" y="1389"/>
                </a:lnTo>
                <a:lnTo>
                  <a:pt x="3663" y="3520"/>
                </a:lnTo>
                <a:lnTo>
                  <a:pt x="3602" y="1802"/>
                </a:lnTo>
                <a:close/>
              </a:path>
            </a:pathLst>
          </a:custGeom>
          <a:solidFill>
            <a:srgbClr val="DEF2FD"/>
          </a:solidFill>
          <a:ln>
            <a:noFill/>
          </a:ln>
        </p:spPr>
        <p:txBody>
          <a:bodyPr vert="horz" wrap="square" lIns="91440" tIns="45720" rIns="91440" bIns="45720" numCol="1" anchor="t" anchorCtr="0" compatLnSpc="1">
            <a:prstTxWarp prst="textNoShape">
              <a:avLst/>
            </a:prstTxWarp>
          </a:bodyPr>
          <a:lstStyle/>
          <a:p>
            <a:endParaRPr lang="sv-FI"/>
          </a:p>
        </p:txBody>
      </p:sp>
      <p:sp>
        <p:nvSpPr>
          <p:cNvPr id="32" name="Freeform 13">
            <a:extLst>
              <a:ext uri="{FF2B5EF4-FFF2-40B4-BE49-F238E27FC236}">
                <a16:creationId xmlns:a16="http://schemas.microsoft.com/office/drawing/2014/main" id="{4BB7BEE9-1A4F-449A-A373-0D50B381F874}"/>
              </a:ext>
            </a:extLst>
          </p:cNvPr>
          <p:cNvSpPr>
            <a:spLocks/>
          </p:cNvSpPr>
          <p:nvPr userDrawn="1"/>
        </p:nvSpPr>
        <p:spPr bwMode="auto">
          <a:xfrm>
            <a:off x="8591551" y="1939925"/>
            <a:ext cx="1169988" cy="1058862"/>
          </a:xfrm>
          <a:custGeom>
            <a:avLst/>
            <a:gdLst>
              <a:gd name="T0" fmla="*/ 0 w 3241"/>
              <a:gd name="T1" fmla="*/ 1503 h 2936"/>
              <a:gd name="T2" fmla="*/ 2836 w 3241"/>
              <a:gd name="T3" fmla="*/ 2936 h 2936"/>
              <a:gd name="T4" fmla="*/ 3241 w 3241"/>
              <a:gd name="T5" fmla="*/ 413 h 2936"/>
              <a:gd name="T6" fmla="*/ 1711 w 3241"/>
              <a:gd name="T7" fmla="*/ 0 h 2936"/>
              <a:gd name="T8" fmla="*/ 0 w 3241"/>
              <a:gd name="T9" fmla="*/ 1503 h 2936"/>
            </a:gdLst>
            <a:ahLst/>
            <a:cxnLst>
              <a:cxn ang="0">
                <a:pos x="T0" y="T1"/>
              </a:cxn>
              <a:cxn ang="0">
                <a:pos x="T2" y="T3"/>
              </a:cxn>
              <a:cxn ang="0">
                <a:pos x="T4" y="T5"/>
              </a:cxn>
              <a:cxn ang="0">
                <a:pos x="T6" y="T7"/>
              </a:cxn>
              <a:cxn ang="0">
                <a:pos x="T8" y="T9"/>
              </a:cxn>
            </a:cxnLst>
            <a:rect l="0" t="0" r="r" b="b"/>
            <a:pathLst>
              <a:path w="3241" h="2936">
                <a:moveTo>
                  <a:pt x="0" y="1503"/>
                </a:moveTo>
                <a:lnTo>
                  <a:pt x="2836" y="2936"/>
                </a:lnTo>
                <a:lnTo>
                  <a:pt x="3241" y="413"/>
                </a:lnTo>
                <a:lnTo>
                  <a:pt x="1711" y="0"/>
                </a:lnTo>
                <a:lnTo>
                  <a:pt x="0" y="1503"/>
                </a:lnTo>
                <a:close/>
              </a:path>
            </a:pathLst>
          </a:custGeom>
          <a:solidFill>
            <a:srgbClr val="D4E9FA"/>
          </a:solidFill>
          <a:ln>
            <a:noFill/>
          </a:ln>
        </p:spPr>
        <p:txBody>
          <a:bodyPr vert="horz" wrap="square" lIns="91440" tIns="45720" rIns="91440" bIns="45720" numCol="1" anchor="t" anchorCtr="0" compatLnSpc="1">
            <a:prstTxWarp prst="textNoShape">
              <a:avLst/>
            </a:prstTxWarp>
          </a:bodyPr>
          <a:lstStyle/>
          <a:p>
            <a:endParaRPr lang="sv-FI"/>
          </a:p>
        </p:txBody>
      </p:sp>
      <p:sp>
        <p:nvSpPr>
          <p:cNvPr id="33" name="Freeform 14">
            <a:extLst>
              <a:ext uri="{FF2B5EF4-FFF2-40B4-BE49-F238E27FC236}">
                <a16:creationId xmlns:a16="http://schemas.microsoft.com/office/drawing/2014/main" id="{CFA2BF2E-0AB2-4B65-B7FC-6DC902B87964}"/>
              </a:ext>
            </a:extLst>
          </p:cNvPr>
          <p:cNvSpPr>
            <a:spLocks/>
          </p:cNvSpPr>
          <p:nvPr userDrawn="1"/>
        </p:nvSpPr>
        <p:spPr bwMode="auto">
          <a:xfrm>
            <a:off x="9615488" y="2089150"/>
            <a:ext cx="1317625" cy="2014537"/>
          </a:xfrm>
          <a:custGeom>
            <a:avLst/>
            <a:gdLst>
              <a:gd name="T0" fmla="*/ 2539 w 3652"/>
              <a:gd name="T1" fmla="*/ 1740 h 5586"/>
              <a:gd name="T2" fmla="*/ 405 w 3652"/>
              <a:gd name="T3" fmla="*/ 0 h 5586"/>
              <a:gd name="T4" fmla="*/ 0 w 3652"/>
              <a:gd name="T5" fmla="*/ 2523 h 5586"/>
              <a:gd name="T6" fmla="*/ 3227 w 3652"/>
              <a:gd name="T7" fmla="*/ 5586 h 5586"/>
              <a:gd name="T8" fmla="*/ 2822 w 3652"/>
              <a:gd name="T9" fmla="*/ 4054 h 5586"/>
              <a:gd name="T10" fmla="*/ 3652 w 3652"/>
              <a:gd name="T11" fmla="*/ 2267 h 5586"/>
              <a:gd name="T12" fmla="*/ 2539 w 3652"/>
              <a:gd name="T13" fmla="*/ 1740 h 5586"/>
            </a:gdLst>
            <a:ahLst/>
            <a:cxnLst>
              <a:cxn ang="0">
                <a:pos x="T0" y="T1"/>
              </a:cxn>
              <a:cxn ang="0">
                <a:pos x="T2" y="T3"/>
              </a:cxn>
              <a:cxn ang="0">
                <a:pos x="T4" y="T5"/>
              </a:cxn>
              <a:cxn ang="0">
                <a:pos x="T6" y="T7"/>
              </a:cxn>
              <a:cxn ang="0">
                <a:pos x="T8" y="T9"/>
              </a:cxn>
              <a:cxn ang="0">
                <a:pos x="T10" y="T11"/>
              </a:cxn>
              <a:cxn ang="0">
                <a:pos x="T12" y="T13"/>
              </a:cxn>
            </a:cxnLst>
            <a:rect l="0" t="0" r="r" b="b"/>
            <a:pathLst>
              <a:path w="3652" h="5586">
                <a:moveTo>
                  <a:pt x="2539" y="1740"/>
                </a:moveTo>
                <a:lnTo>
                  <a:pt x="405" y="0"/>
                </a:lnTo>
                <a:lnTo>
                  <a:pt x="0" y="2523"/>
                </a:lnTo>
                <a:lnTo>
                  <a:pt x="3227" y="5586"/>
                </a:lnTo>
                <a:lnTo>
                  <a:pt x="2822" y="4054"/>
                </a:lnTo>
                <a:lnTo>
                  <a:pt x="3652" y="2267"/>
                </a:lnTo>
                <a:lnTo>
                  <a:pt x="2539" y="1740"/>
                </a:lnTo>
                <a:close/>
              </a:path>
            </a:pathLst>
          </a:custGeom>
          <a:solidFill>
            <a:srgbClr val="7996CE"/>
          </a:solidFill>
          <a:ln>
            <a:noFill/>
          </a:ln>
        </p:spPr>
        <p:txBody>
          <a:bodyPr vert="horz" wrap="square" lIns="91440" tIns="45720" rIns="91440" bIns="45720" numCol="1" anchor="t" anchorCtr="0" compatLnSpc="1">
            <a:prstTxWarp prst="textNoShape">
              <a:avLst/>
            </a:prstTxWarp>
          </a:bodyPr>
          <a:lstStyle/>
          <a:p>
            <a:endParaRPr lang="sv-FI"/>
          </a:p>
        </p:txBody>
      </p:sp>
      <p:sp>
        <p:nvSpPr>
          <p:cNvPr id="34" name="Freeform 15">
            <a:extLst>
              <a:ext uri="{FF2B5EF4-FFF2-40B4-BE49-F238E27FC236}">
                <a16:creationId xmlns:a16="http://schemas.microsoft.com/office/drawing/2014/main" id="{AAA44C59-52FF-4279-BF8E-DDCCE743B04C}"/>
              </a:ext>
            </a:extLst>
          </p:cNvPr>
          <p:cNvSpPr>
            <a:spLocks/>
          </p:cNvSpPr>
          <p:nvPr userDrawn="1"/>
        </p:nvSpPr>
        <p:spPr bwMode="auto">
          <a:xfrm>
            <a:off x="9175751" y="3290888"/>
            <a:ext cx="1603375" cy="1646237"/>
          </a:xfrm>
          <a:custGeom>
            <a:avLst/>
            <a:gdLst>
              <a:gd name="T0" fmla="*/ 0 w 4443"/>
              <a:gd name="T1" fmla="*/ 0 h 4564"/>
              <a:gd name="T2" fmla="*/ 2485 w 4443"/>
              <a:gd name="T3" fmla="*/ 4564 h 4564"/>
              <a:gd name="T4" fmla="*/ 4443 w 4443"/>
              <a:gd name="T5" fmla="*/ 2253 h 4564"/>
              <a:gd name="T6" fmla="*/ 0 w 4443"/>
              <a:gd name="T7" fmla="*/ 0 h 4564"/>
            </a:gdLst>
            <a:ahLst/>
            <a:cxnLst>
              <a:cxn ang="0">
                <a:pos x="T0" y="T1"/>
              </a:cxn>
              <a:cxn ang="0">
                <a:pos x="T2" y="T3"/>
              </a:cxn>
              <a:cxn ang="0">
                <a:pos x="T4" y="T5"/>
              </a:cxn>
              <a:cxn ang="0">
                <a:pos x="T6" y="T7"/>
              </a:cxn>
            </a:cxnLst>
            <a:rect l="0" t="0" r="r" b="b"/>
            <a:pathLst>
              <a:path w="4443" h="4564">
                <a:moveTo>
                  <a:pt x="0" y="0"/>
                </a:moveTo>
                <a:lnTo>
                  <a:pt x="2485" y="4564"/>
                </a:lnTo>
                <a:lnTo>
                  <a:pt x="4443" y="2253"/>
                </a:lnTo>
                <a:lnTo>
                  <a:pt x="0" y="0"/>
                </a:lnTo>
                <a:close/>
              </a:path>
            </a:pathLst>
          </a:custGeom>
          <a:solidFill>
            <a:srgbClr val="7996CE"/>
          </a:solidFill>
          <a:ln>
            <a:noFill/>
          </a:ln>
        </p:spPr>
        <p:txBody>
          <a:bodyPr vert="horz" wrap="square" lIns="91440" tIns="45720" rIns="91440" bIns="45720" numCol="1" anchor="t" anchorCtr="0" compatLnSpc="1">
            <a:prstTxWarp prst="textNoShape">
              <a:avLst/>
            </a:prstTxWarp>
          </a:bodyPr>
          <a:lstStyle/>
          <a:p>
            <a:endParaRPr lang="sv-FI"/>
          </a:p>
        </p:txBody>
      </p:sp>
      <p:sp>
        <p:nvSpPr>
          <p:cNvPr id="35" name="Freeform 16">
            <a:extLst>
              <a:ext uri="{FF2B5EF4-FFF2-40B4-BE49-F238E27FC236}">
                <a16:creationId xmlns:a16="http://schemas.microsoft.com/office/drawing/2014/main" id="{26D74CA6-AE5B-4D9B-9D92-75C5E27761CE}"/>
              </a:ext>
            </a:extLst>
          </p:cNvPr>
          <p:cNvSpPr>
            <a:spLocks/>
          </p:cNvSpPr>
          <p:nvPr userDrawn="1"/>
        </p:nvSpPr>
        <p:spPr bwMode="auto">
          <a:xfrm>
            <a:off x="8326438" y="3290888"/>
            <a:ext cx="882650" cy="2266950"/>
          </a:xfrm>
          <a:custGeom>
            <a:avLst/>
            <a:gdLst>
              <a:gd name="T0" fmla="*/ 2447 w 2447"/>
              <a:gd name="T1" fmla="*/ 6001 h 6286"/>
              <a:gd name="T2" fmla="*/ 2356 w 2447"/>
              <a:gd name="T3" fmla="*/ 0 h 6286"/>
              <a:gd name="T4" fmla="*/ 0 w 2447"/>
              <a:gd name="T5" fmla="*/ 6074 h 6286"/>
              <a:gd name="T6" fmla="*/ 82 w 2447"/>
              <a:gd name="T7" fmla="*/ 6286 h 6286"/>
              <a:gd name="T8" fmla="*/ 2447 w 2447"/>
              <a:gd name="T9" fmla="*/ 6001 h 6286"/>
            </a:gdLst>
            <a:ahLst/>
            <a:cxnLst>
              <a:cxn ang="0">
                <a:pos x="T0" y="T1"/>
              </a:cxn>
              <a:cxn ang="0">
                <a:pos x="T2" y="T3"/>
              </a:cxn>
              <a:cxn ang="0">
                <a:pos x="T4" y="T5"/>
              </a:cxn>
              <a:cxn ang="0">
                <a:pos x="T6" y="T7"/>
              </a:cxn>
              <a:cxn ang="0">
                <a:pos x="T8" y="T9"/>
              </a:cxn>
            </a:cxnLst>
            <a:rect l="0" t="0" r="r" b="b"/>
            <a:pathLst>
              <a:path w="2447" h="6286">
                <a:moveTo>
                  <a:pt x="2447" y="6001"/>
                </a:moveTo>
                <a:lnTo>
                  <a:pt x="2356" y="0"/>
                </a:lnTo>
                <a:lnTo>
                  <a:pt x="0" y="6074"/>
                </a:lnTo>
                <a:lnTo>
                  <a:pt x="82" y="6286"/>
                </a:lnTo>
                <a:lnTo>
                  <a:pt x="2447" y="6001"/>
                </a:lnTo>
                <a:close/>
              </a:path>
            </a:pathLst>
          </a:custGeom>
          <a:solidFill>
            <a:srgbClr val="90BBE6"/>
          </a:solidFill>
          <a:ln>
            <a:noFill/>
          </a:ln>
        </p:spPr>
        <p:txBody>
          <a:bodyPr vert="horz" wrap="square" lIns="91440" tIns="45720" rIns="91440" bIns="45720" numCol="1" anchor="t" anchorCtr="0" compatLnSpc="1">
            <a:prstTxWarp prst="textNoShape">
              <a:avLst/>
            </a:prstTxWarp>
          </a:bodyPr>
          <a:lstStyle/>
          <a:p>
            <a:endParaRPr lang="sv-FI"/>
          </a:p>
        </p:txBody>
      </p:sp>
      <p:sp>
        <p:nvSpPr>
          <p:cNvPr id="36" name="Freeform 17">
            <a:extLst>
              <a:ext uri="{FF2B5EF4-FFF2-40B4-BE49-F238E27FC236}">
                <a16:creationId xmlns:a16="http://schemas.microsoft.com/office/drawing/2014/main" id="{DC8ED7DA-83B3-4DE1-A1C0-EC6EC4AFCC1E}"/>
              </a:ext>
            </a:extLst>
          </p:cNvPr>
          <p:cNvSpPr>
            <a:spLocks/>
          </p:cNvSpPr>
          <p:nvPr userDrawn="1"/>
        </p:nvSpPr>
        <p:spPr bwMode="auto">
          <a:xfrm>
            <a:off x="8355013" y="5397500"/>
            <a:ext cx="1327150" cy="558800"/>
          </a:xfrm>
          <a:custGeom>
            <a:avLst/>
            <a:gdLst>
              <a:gd name="T0" fmla="*/ 208 w 3676"/>
              <a:gd name="T1" fmla="*/ 987 h 1548"/>
              <a:gd name="T2" fmla="*/ 2365 w 3676"/>
              <a:gd name="T3" fmla="*/ 1548 h 1548"/>
              <a:gd name="T4" fmla="*/ 3676 w 3676"/>
              <a:gd name="T5" fmla="*/ 0 h 1548"/>
              <a:gd name="T6" fmla="*/ 0 w 3676"/>
              <a:gd name="T7" fmla="*/ 446 h 1548"/>
              <a:gd name="T8" fmla="*/ 208 w 3676"/>
              <a:gd name="T9" fmla="*/ 987 h 1548"/>
            </a:gdLst>
            <a:ahLst/>
            <a:cxnLst>
              <a:cxn ang="0">
                <a:pos x="T0" y="T1"/>
              </a:cxn>
              <a:cxn ang="0">
                <a:pos x="T2" y="T3"/>
              </a:cxn>
              <a:cxn ang="0">
                <a:pos x="T4" y="T5"/>
              </a:cxn>
              <a:cxn ang="0">
                <a:pos x="T6" y="T7"/>
              </a:cxn>
              <a:cxn ang="0">
                <a:pos x="T8" y="T9"/>
              </a:cxn>
            </a:cxnLst>
            <a:rect l="0" t="0" r="r" b="b"/>
            <a:pathLst>
              <a:path w="3676" h="1548">
                <a:moveTo>
                  <a:pt x="208" y="987"/>
                </a:moveTo>
                <a:lnTo>
                  <a:pt x="2365" y="1548"/>
                </a:lnTo>
                <a:lnTo>
                  <a:pt x="3676" y="0"/>
                </a:lnTo>
                <a:lnTo>
                  <a:pt x="0" y="446"/>
                </a:lnTo>
                <a:lnTo>
                  <a:pt x="208" y="987"/>
                </a:lnTo>
                <a:close/>
              </a:path>
            </a:pathLst>
          </a:custGeom>
          <a:solidFill>
            <a:srgbClr val="7996CE"/>
          </a:solidFill>
          <a:ln>
            <a:noFill/>
          </a:ln>
        </p:spPr>
        <p:txBody>
          <a:bodyPr vert="horz" wrap="square" lIns="91440" tIns="45720" rIns="91440" bIns="45720" numCol="1" anchor="t" anchorCtr="0" compatLnSpc="1">
            <a:prstTxWarp prst="textNoShape">
              <a:avLst/>
            </a:prstTxWarp>
          </a:bodyPr>
          <a:lstStyle/>
          <a:p>
            <a:endParaRPr lang="sv-FI"/>
          </a:p>
        </p:txBody>
      </p:sp>
      <p:sp>
        <p:nvSpPr>
          <p:cNvPr id="37" name="Freeform 18">
            <a:extLst>
              <a:ext uri="{FF2B5EF4-FFF2-40B4-BE49-F238E27FC236}">
                <a16:creationId xmlns:a16="http://schemas.microsoft.com/office/drawing/2014/main" id="{C4A8774D-76D4-4680-9404-8577DFF85A41}"/>
              </a:ext>
            </a:extLst>
          </p:cNvPr>
          <p:cNvSpPr>
            <a:spLocks/>
          </p:cNvSpPr>
          <p:nvPr userDrawn="1"/>
        </p:nvSpPr>
        <p:spPr bwMode="auto">
          <a:xfrm>
            <a:off x="6746876" y="1990725"/>
            <a:ext cx="2868613" cy="1812925"/>
          </a:xfrm>
          <a:custGeom>
            <a:avLst/>
            <a:gdLst>
              <a:gd name="T0" fmla="*/ 7949 w 7949"/>
              <a:gd name="T1" fmla="*/ 2793 h 5025"/>
              <a:gd name="T2" fmla="*/ 2411 w 7949"/>
              <a:gd name="T3" fmla="*/ 0 h 5025"/>
              <a:gd name="T4" fmla="*/ 0 w 7949"/>
              <a:gd name="T5" fmla="*/ 2706 h 5025"/>
              <a:gd name="T6" fmla="*/ 310 w 7949"/>
              <a:gd name="T7" fmla="*/ 3258 h 5025"/>
              <a:gd name="T8" fmla="*/ 795 w 7949"/>
              <a:gd name="T9" fmla="*/ 5025 h 5025"/>
              <a:gd name="T10" fmla="*/ 3407 w 7949"/>
              <a:gd name="T11" fmla="*/ 4844 h 5025"/>
              <a:gd name="T12" fmla="*/ 7949 w 7949"/>
              <a:gd name="T13" fmla="*/ 2793 h 5025"/>
            </a:gdLst>
            <a:ahLst/>
            <a:cxnLst>
              <a:cxn ang="0">
                <a:pos x="T0" y="T1"/>
              </a:cxn>
              <a:cxn ang="0">
                <a:pos x="T2" y="T3"/>
              </a:cxn>
              <a:cxn ang="0">
                <a:pos x="T4" y="T5"/>
              </a:cxn>
              <a:cxn ang="0">
                <a:pos x="T6" y="T7"/>
              </a:cxn>
              <a:cxn ang="0">
                <a:pos x="T8" y="T9"/>
              </a:cxn>
              <a:cxn ang="0">
                <a:pos x="T10" y="T11"/>
              </a:cxn>
              <a:cxn ang="0">
                <a:pos x="T12" y="T13"/>
              </a:cxn>
            </a:cxnLst>
            <a:rect l="0" t="0" r="r" b="b"/>
            <a:pathLst>
              <a:path w="7949" h="5025">
                <a:moveTo>
                  <a:pt x="7949" y="2793"/>
                </a:moveTo>
                <a:lnTo>
                  <a:pt x="2411" y="0"/>
                </a:lnTo>
                <a:lnTo>
                  <a:pt x="0" y="2706"/>
                </a:lnTo>
                <a:lnTo>
                  <a:pt x="310" y="3258"/>
                </a:lnTo>
                <a:lnTo>
                  <a:pt x="795" y="5025"/>
                </a:lnTo>
                <a:lnTo>
                  <a:pt x="3407" y="4844"/>
                </a:lnTo>
                <a:lnTo>
                  <a:pt x="7949" y="2793"/>
                </a:lnTo>
                <a:close/>
              </a:path>
            </a:pathLst>
          </a:custGeom>
          <a:solidFill>
            <a:srgbClr val="97BEE9"/>
          </a:solidFill>
          <a:ln>
            <a:noFill/>
          </a:ln>
        </p:spPr>
        <p:txBody>
          <a:bodyPr vert="horz" wrap="square" lIns="91440" tIns="45720" rIns="91440" bIns="45720" numCol="1" anchor="t" anchorCtr="0" compatLnSpc="1">
            <a:prstTxWarp prst="textNoShape">
              <a:avLst/>
            </a:prstTxWarp>
          </a:bodyPr>
          <a:lstStyle/>
          <a:p>
            <a:endParaRPr lang="sv-FI"/>
          </a:p>
        </p:txBody>
      </p:sp>
      <p:sp>
        <p:nvSpPr>
          <p:cNvPr id="38" name="Freeform 19">
            <a:extLst>
              <a:ext uri="{FF2B5EF4-FFF2-40B4-BE49-F238E27FC236}">
                <a16:creationId xmlns:a16="http://schemas.microsoft.com/office/drawing/2014/main" id="{F4B3EB14-81A8-4A41-B8FF-B1B3CC3D993A}"/>
              </a:ext>
            </a:extLst>
          </p:cNvPr>
          <p:cNvSpPr>
            <a:spLocks/>
          </p:cNvSpPr>
          <p:nvPr userDrawn="1"/>
        </p:nvSpPr>
        <p:spPr bwMode="auto">
          <a:xfrm>
            <a:off x="7423151" y="2254250"/>
            <a:ext cx="893763" cy="3201987"/>
          </a:xfrm>
          <a:custGeom>
            <a:avLst/>
            <a:gdLst>
              <a:gd name="T0" fmla="*/ 0 w 2474"/>
              <a:gd name="T1" fmla="*/ 4960 h 8877"/>
              <a:gd name="T2" fmla="*/ 1261 w 2474"/>
              <a:gd name="T3" fmla="*/ 5736 h 8877"/>
              <a:gd name="T4" fmla="*/ 2474 w 2474"/>
              <a:gd name="T5" fmla="*/ 8877 h 8877"/>
              <a:gd name="T6" fmla="*/ 1976 w 2474"/>
              <a:gd name="T7" fmla="*/ 0 h 8877"/>
              <a:gd name="T8" fmla="*/ 0 w 2474"/>
              <a:gd name="T9" fmla="*/ 4960 h 8877"/>
            </a:gdLst>
            <a:ahLst/>
            <a:cxnLst>
              <a:cxn ang="0">
                <a:pos x="T0" y="T1"/>
              </a:cxn>
              <a:cxn ang="0">
                <a:pos x="T2" y="T3"/>
              </a:cxn>
              <a:cxn ang="0">
                <a:pos x="T4" y="T5"/>
              </a:cxn>
              <a:cxn ang="0">
                <a:pos x="T6" y="T7"/>
              </a:cxn>
              <a:cxn ang="0">
                <a:pos x="T8" y="T9"/>
              </a:cxn>
            </a:cxnLst>
            <a:rect l="0" t="0" r="r" b="b"/>
            <a:pathLst>
              <a:path w="2474" h="8877">
                <a:moveTo>
                  <a:pt x="0" y="4960"/>
                </a:moveTo>
                <a:lnTo>
                  <a:pt x="1261" y="5736"/>
                </a:lnTo>
                <a:lnTo>
                  <a:pt x="2474" y="8877"/>
                </a:lnTo>
                <a:lnTo>
                  <a:pt x="1976" y="0"/>
                </a:lnTo>
                <a:lnTo>
                  <a:pt x="0" y="4960"/>
                </a:lnTo>
                <a:close/>
              </a:path>
            </a:pathLst>
          </a:custGeom>
          <a:solidFill>
            <a:srgbClr val="92B4E2"/>
          </a:solidFill>
          <a:ln>
            <a:noFill/>
          </a:ln>
        </p:spPr>
        <p:txBody>
          <a:bodyPr vert="horz" wrap="square" lIns="91440" tIns="45720" rIns="91440" bIns="45720" numCol="1" anchor="t" anchorCtr="0" compatLnSpc="1">
            <a:prstTxWarp prst="textNoShape">
              <a:avLst/>
            </a:prstTxWarp>
          </a:bodyPr>
          <a:lstStyle/>
          <a:p>
            <a:endParaRPr lang="sv-FI"/>
          </a:p>
        </p:txBody>
      </p:sp>
      <p:sp>
        <p:nvSpPr>
          <p:cNvPr id="39" name="Freeform 20">
            <a:extLst>
              <a:ext uri="{FF2B5EF4-FFF2-40B4-BE49-F238E27FC236}">
                <a16:creationId xmlns:a16="http://schemas.microsoft.com/office/drawing/2014/main" id="{360A116F-E7A0-4351-ABF7-864D719FE23B}"/>
              </a:ext>
            </a:extLst>
          </p:cNvPr>
          <p:cNvSpPr>
            <a:spLocks/>
          </p:cNvSpPr>
          <p:nvPr userDrawn="1"/>
        </p:nvSpPr>
        <p:spPr bwMode="auto">
          <a:xfrm>
            <a:off x="6746876" y="1990725"/>
            <a:ext cx="869950" cy="976312"/>
          </a:xfrm>
          <a:custGeom>
            <a:avLst/>
            <a:gdLst>
              <a:gd name="T0" fmla="*/ 0 w 2412"/>
              <a:gd name="T1" fmla="*/ 2705 h 2705"/>
              <a:gd name="T2" fmla="*/ 2412 w 2412"/>
              <a:gd name="T3" fmla="*/ 0 h 2705"/>
              <a:gd name="T4" fmla="*/ 791 w 2412"/>
              <a:gd name="T5" fmla="*/ 1171 h 2705"/>
              <a:gd name="T6" fmla="*/ 0 w 2412"/>
              <a:gd name="T7" fmla="*/ 2705 h 2705"/>
            </a:gdLst>
            <a:ahLst/>
            <a:cxnLst>
              <a:cxn ang="0">
                <a:pos x="T0" y="T1"/>
              </a:cxn>
              <a:cxn ang="0">
                <a:pos x="T2" y="T3"/>
              </a:cxn>
              <a:cxn ang="0">
                <a:pos x="T4" y="T5"/>
              </a:cxn>
              <a:cxn ang="0">
                <a:pos x="T6" y="T7"/>
              </a:cxn>
            </a:cxnLst>
            <a:rect l="0" t="0" r="r" b="b"/>
            <a:pathLst>
              <a:path w="2412" h="2705">
                <a:moveTo>
                  <a:pt x="0" y="2705"/>
                </a:moveTo>
                <a:lnTo>
                  <a:pt x="2412" y="0"/>
                </a:lnTo>
                <a:lnTo>
                  <a:pt x="791" y="1171"/>
                </a:lnTo>
                <a:lnTo>
                  <a:pt x="0" y="2705"/>
                </a:lnTo>
                <a:close/>
              </a:path>
            </a:pathLst>
          </a:custGeom>
          <a:solidFill>
            <a:srgbClr val="ABC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a:p>
        </p:txBody>
      </p:sp>
      <p:sp>
        <p:nvSpPr>
          <p:cNvPr id="40" name="Freeform 21">
            <a:extLst>
              <a:ext uri="{FF2B5EF4-FFF2-40B4-BE49-F238E27FC236}">
                <a16:creationId xmlns:a16="http://schemas.microsoft.com/office/drawing/2014/main" id="{7C165060-1A50-4AC8-BF2A-38A508F79101}"/>
              </a:ext>
            </a:extLst>
          </p:cNvPr>
          <p:cNvSpPr>
            <a:spLocks/>
          </p:cNvSpPr>
          <p:nvPr userDrawn="1"/>
        </p:nvSpPr>
        <p:spPr bwMode="auto">
          <a:xfrm>
            <a:off x="6748463" y="2089150"/>
            <a:ext cx="781050" cy="876300"/>
          </a:xfrm>
          <a:custGeom>
            <a:avLst/>
            <a:gdLst>
              <a:gd name="T0" fmla="*/ 2034 w 2167"/>
              <a:gd name="T1" fmla="*/ 0 h 2431"/>
              <a:gd name="T2" fmla="*/ 1315 w 2167"/>
              <a:gd name="T3" fmla="*/ 519 h 2431"/>
              <a:gd name="T4" fmla="*/ 787 w 2167"/>
              <a:gd name="T5" fmla="*/ 901 h 2431"/>
              <a:gd name="T6" fmla="*/ 771 w 2167"/>
              <a:gd name="T7" fmla="*/ 932 h 2431"/>
              <a:gd name="T8" fmla="*/ 0 w 2167"/>
              <a:gd name="T9" fmla="*/ 2431 h 2431"/>
              <a:gd name="T10" fmla="*/ 2167 w 2167"/>
              <a:gd name="T11" fmla="*/ 0 h 2431"/>
              <a:gd name="T12" fmla="*/ 2034 w 2167"/>
              <a:gd name="T13" fmla="*/ 0 h 2431"/>
            </a:gdLst>
            <a:ahLst/>
            <a:cxnLst>
              <a:cxn ang="0">
                <a:pos x="T0" y="T1"/>
              </a:cxn>
              <a:cxn ang="0">
                <a:pos x="T2" y="T3"/>
              </a:cxn>
              <a:cxn ang="0">
                <a:pos x="T4" y="T5"/>
              </a:cxn>
              <a:cxn ang="0">
                <a:pos x="T6" y="T7"/>
              </a:cxn>
              <a:cxn ang="0">
                <a:pos x="T8" y="T9"/>
              </a:cxn>
              <a:cxn ang="0">
                <a:pos x="T10" y="T11"/>
              </a:cxn>
              <a:cxn ang="0">
                <a:pos x="T12" y="T13"/>
              </a:cxn>
            </a:cxnLst>
            <a:rect l="0" t="0" r="r" b="b"/>
            <a:pathLst>
              <a:path w="2167" h="2431">
                <a:moveTo>
                  <a:pt x="2034" y="0"/>
                </a:moveTo>
                <a:lnTo>
                  <a:pt x="1315" y="519"/>
                </a:lnTo>
                <a:lnTo>
                  <a:pt x="787" y="901"/>
                </a:lnTo>
                <a:lnTo>
                  <a:pt x="771" y="932"/>
                </a:lnTo>
                <a:lnTo>
                  <a:pt x="0" y="2431"/>
                </a:lnTo>
                <a:lnTo>
                  <a:pt x="2167" y="0"/>
                </a:lnTo>
                <a:lnTo>
                  <a:pt x="2034" y="0"/>
                </a:lnTo>
                <a:close/>
              </a:path>
            </a:pathLst>
          </a:custGeom>
          <a:solidFill>
            <a:srgbClr val="6797D5"/>
          </a:solidFill>
          <a:ln>
            <a:noFill/>
          </a:ln>
        </p:spPr>
        <p:txBody>
          <a:bodyPr vert="horz" wrap="square" lIns="91440" tIns="45720" rIns="91440" bIns="45720" numCol="1" anchor="t" anchorCtr="0" compatLnSpc="1">
            <a:prstTxWarp prst="textNoShape">
              <a:avLst/>
            </a:prstTxWarp>
          </a:bodyPr>
          <a:lstStyle/>
          <a:p>
            <a:endParaRPr lang="sv-FI"/>
          </a:p>
        </p:txBody>
      </p:sp>
      <p:sp>
        <p:nvSpPr>
          <p:cNvPr id="41" name="Freeform 22">
            <a:extLst>
              <a:ext uri="{FF2B5EF4-FFF2-40B4-BE49-F238E27FC236}">
                <a16:creationId xmlns:a16="http://schemas.microsoft.com/office/drawing/2014/main" id="{BEE8169F-D650-44D6-AEAA-0649F3E97508}"/>
              </a:ext>
            </a:extLst>
          </p:cNvPr>
          <p:cNvSpPr>
            <a:spLocks/>
          </p:cNvSpPr>
          <p:nvPr userDrawn="1"/>
        </p:nvSpPr>
        <p:spPr bwMode="auto">
          <a:xfrm>
            <a:off x="7808913" y="2089150"/>
            <a:ext cx="419100" cy="165100"/>
          </a:xfrm>
          <a:custGeom>
            <a:avLst/>
            <a:gdLst>
              <a:gd name="T0" fmla="*/ 1160 w 1160"/>
              <a:gd name="T1" fmla="*/ 0 h 460"/>
              <a:gd name="T2" fmla="*/ 0 w 1160"/>
              <a:gd name="T3" fmla="*/ 0 h 460"/>
              <a:gd name="T4" fmla="*/ 907 w 1160"/>
              <a:gd name="T5" fmla="*/ 460 h 460"/>
              <a:gd name="T6" fmla="*/ 1160 w 1160"/>
              <a:gd name="T7" fmla="*/ 0 h 460"/>
            </a:gdLst>
            <a:ahLst/>
            <a:cxnLst>
              <a:cxn ang="0">
                <a:pos x="T0" y="T1"/>
              </a:cxn>
              <a:cxn ang="0">
                <a:pos x="T2" y="T3"/>
              </a:cxn>
              <a:cxn ang="0">
                <a:pos x="T4" y="T5"/>
              </a:cxn>
              <a:cxn ang="0">
                <a:pos x="T6" y="T7"/>
              </a:cxn>
            </a:cxnLst>
            <a:rect l="0" t="0" r="r" b="b"/>
            <a:pathLst>
              <a:path w="1160" h="460">
                <a:moveTo>
                  <a:pt x="1160" y="0"/>
                </a:moveTo>
                <a:lnTo>
                  <a:pt x="0" y="0"/>
                </a:lnTo>
                <a:lnTo>
                  <a:pt x="907" y="460"/>
                </a:lnTo>
                <a:lnTo>
                  <a:pt x="1160" y="0"/>
                </a:lnTo>
                <a:close/>
              </a:path>
            </a:pathLst>
          </a:custGeom>
          <a:solidFill>
            <a:srgbClr val="A2BCDD"/>
          </a:solidFill>
          <a:ln>
            <a:noFill/>
          </a:ln>
        </p:spPr>
        <p:txBody>
          <a:bodyPr vert="horz" wrap="square" lIns="91440" tIns="45720" rIns="91440" bIns="45720" numCol="1" anchor="t" anchorCtr="0" compatLnSpc="1">
            <a:prstTxWarp prst="textNoShape">
              <a:avLst/>
            </a:prstTxWarp>
          </a:bodyPr>
          <a:lstStyle/>
          <a:p>
            <a:endParaRPr lang="sv-FI"/>
          </a:p>
        </p:txBody>
      </p:sp>
      <p:sp>
        <p:nvSpPr>
          <p:cNvPr id="42" name="Freeform 23">
            <a:extLst>
              <a:ext uri="{FF2B5EF4-FFF2-40B4-BE49-F238E27FC236}">
                <a16:creationId xmlns:a16="http://schemas.microsoft.com/office/drawing/2014/main" id="{71004E99-8FD2-430F-94C3-A8AC8965FF93}"/>
              </a:ext>
            </a:extLst>
          </p:cNvPr>
          <p:cNvSpPr>
            <a:spLocks/>
          </p:cNvSpPr>
          <p:nvPr userDrawn="1"/>
        </p:nvSpPr>
        <p:spPr bwMode="auto">
          <a:xfrm>
            <a:off x="9464676" y="2089150"/>
            <a:ext cx="1065213" cy="619125"/>
          </a:xfrm>
          <a:custGeom>
            <a:avLst/>
            <a:gdLst>
              <a:gd name="T0" fmla="*/ 2893 w 2954"/>
              <a:gd name="T1" fmla="*/ 0 h 1718"/>
              <a:gd name="T2" fmla="*/ 0 w 2954"/>
              <a:gd name="T3" fmla="*/ 0 h 1718"/>
              <a:gd name="T4" fmla="*/ 2954 w 2954"/>
              <a:gd name="T5" fmla="*/ 1718 h 1718"/>
              <a:gd name="T6" fmla="*/ 2893 w 2954"/>
              <a:gd name="T7" fmla="*/ 0 h 1718"/>
            </a:gdLst>
            <a:ahLst/>
            <a:cxnLst>
              <a:cxn ang="0">
                <a:pos x="T0" y="T1"/>
              </a:cxn>
              <a:cxn ang="0">
                <a:pos x="T2" y="T3"/>
              </a:cxn>
              <a:cxn ang="0">
                <a:pos x="T4" y="T5"/>
              </a:cxn>
              <a:cxn ang="0">
                <a:pos x="T6" y="T7"/>
              </a:cxn>
            </a:cxnLst>
            <a:rect l="0" t="0" r="r" b="b"/>
            <a:pathLst>
              <a:path w="2954" h="1718">
                <a:moveTo>
                  <a:pt x="2893" y="0"/>
                </a:moveTo>
                <a:lnTo>
                  <a:pt x="0" y="0"/>
                </a:lnTo>
                <a:lnTo>
                  <a:pt x="2954" y="1718"/>
                </a:lnTo>
                <a:lnTo>
                  <a:pt x="2893" y="0"/>
                </a:lnTo>
                <a:close/>
              </a:path>
            </a:pathLst>
          </a:custGeom>
          <a:solidFill>
            <a:srgbClr val="90BBE6"/>
          </a:solidFill>
          <a:ln>
            <a:noFill/>
          </a:ln>
        </p:spPr>
        <p:txBody>
          <a:bodyPr vert="horz" wrap="square" lIns="91440" tIns="45720" rIns="91440" bIns="45720" numCol="1" anchor="t" anchorCtr="0" compatLnSpc="1">
            <a:prstTxWarp prst="textNoShape">
              <a:avLst/>
            </a:prstTxWarp>
          </a:bodyPr>
          <a:lstStyle/>
          <a:p>
            <a:endParaRPr lang="sv-FI"/>
          </a:p>
        </p:txBody>
      </p:sp>
      <p:sp>
        <p:nvSpPr>
          <p:cNvPr id="43" name="Freeform 24">
            <a:extLst>
              <a:ext uri="{FF2B5EF4-FFF2-40B4-BE49-F238E27FC236}">
                <a16:creationId xmlns:a16="http://schemas.microsoft.com/office/drawing/2014/main" id="{0874AE73-2B9A-44CE-97AF-3528164757AB}"/>
              </a:ext>
            </a:extLst>
          </p:cNvPr>
          <p:cNvSpPr>
            <a:spLocks/>
          </p:cNvSpPr>
          <p:nvPr userDrawn="1"/>
        </p:nvSpPr>
        <p:spPr bwMode="auto">
          <a:xfrm>
            <a:off x="8591551" y="2089150"/>
            <a:ext cx="1169988" cy="909637"/>
          </a:xfrm>
          <a:custGeom>
            <a:avLst/>
            <a:gdLst>
              <a:gd name="T0" fmla="*/ 3241 w 3241"/>
              <a:gd name="T1" fmla="*/ 0 h 2523"/>
              <a:gd name="T2" fmla="*/ 1240 w 3241"/>
              <a:gd name="T3" fmla="*/ 0 h 2523"/>
              <a:gd name="T4" fmla="*/ 0 w 3241"/>
              <a:gd name="T5" fmla="*/ 1090 h 2523"/>
              <a:gd name="T6" fmla="*/ 2836 w 3241"/>
              <a:gd name="T7" fmla="*/ 2523 h 2523"/>
              <a:gd name="T8" fmla="*/ 3241 w 3241"/>
              <a:gd name="T9" fmla="*/ 0 h 2523"/>
            </a:gdLst>
            <a:ahLst/>
            <a:cxnLst>
              <a:cxn ang="0">
                <a:pos x="T0" y="T1"/>
              </a:cxn>
              <a:cxn ang="0">
                <a:pos x="T2" y="T3"/>
              </a:cxn>
              <a:cxn ang="0">
                <a:pos x="T4" y="T5"/>
              </a:cxn>
              <a:cxn ang="0">
                <a:pos x="T6" y="T7"/>
              </a:cxn>
              <a:cxn ang="0">
                <a:pos x="T8" y="T9"/>
              </a:cxn>
            </a:cxnLst>
            <a:rect l="0" t="0" r="r" b="b"/>
            <a:pathLst>
              <a:path w="3241" h="2523">
                <a:moveTo>
                  <a:pt x="3241" y="0"/>
                </a:moveTo>
                <a:lnTo>
                  <a:pt x="1240" y="0"/>
                </a:lnTo>
                <a:lnTo>
                  <a:pt x="0" y="1090"/>
                </a:lnTo>
                <a:lnTo>
                  <a:pt x="2836" y="2523"/>
                </a:lnTo>
                <a:lnTo>
                  <a:pt x="3241" y="0"/>
                </a:lnTo>
                <a:close/>
              </a:path>
            </a:pathLst>
          </a:custGeom>
          <a:solidFill>
            <a:srgbClr val="88B4E5"/>
          </a:solidFill>
          <a:ln>
            <a:noFill/>
          </a:ln>
        </p:spPr>
        <p:txBody>
          <a:bodyPr vert="horz" wrap="square" lIns="91440" tIns="45720" rIns="91440" bIns="45720" numCol="1" anchor="t" anchorCtr="0" compatLnSpc="1">
            <a:prstTxWarp prst="textNoShape">
              <a:avLst/>
            </a:prstTxWarp>
          </a:bodyPr>
          <a:lstStyle/>
          <a:p>
            <a:endParaRPr lang="sv-FI"/>
          </a:p>
        </p:txBody>
      </p:sp>
      <p:sp>
        <p:nvSpPr>
          <p:cNvPr id="46" name="Tekstin paikkamerkki 45">
            <a:extLst>
              <a:ext uri="{FF2B5EF4-FFF2-40B4-BE49-F238E27FC236}">
                <a16:creationId xmlns:a16="http://schemas.microsoft.com/office/drawing/2014/main" id="{2E98CDB2-003F-454A-AC2A-8B4B0FA9D475}"/>
              </a:ext>
            </a:extLst>
          </p:cNvPr>
          <p:cNvSpPr>
            <a:spLocks noGrp="1"/>
          </p:cNvSpPr>
          <p:nvPr>
            <p:ph type="body" sz="quarter" idx="13"/>
          </p:nvPr>
        </p:nvSpPr>
        <p:spPr>
          <a:xfrm>
            <a:off x="2198688" y="5707063"/>
            <a:ext cx="5529262" cy="414337"/>
          </a:xfrm>
        </p:spPr>
        <p:txBody>
          <a:bodyPr/>
          <a:lstStyle>
            <a:lvl1pPr>
              <a:defRPr b="1">
                <a:solidFill>
                  <a:srgbClr val="BCDDF5"/>
                </a:solidFill>
              </a:defRPr>
            </a:lvl1pPr>
            <a:lvl2pPr marL="0" indent="0">
              <a:buNone/>
              <a:defRPr/>
            </a:lvl2pPr>
          </a:lstStyle>
          <a:p>
            <a:pPr lvl="0"/>
            <a:r>
              <a:rPr lang="fi-FI"/>
              <a:t>Muokkaa tekstin perustyylejä napsauttamalla</a:t>
            </a:r>
          </a:p>
        </p:txBody>
      </p:sp>
    </p:spTree>
    <p:extLst>
      <p:ext uri="{BB962C8B-B14F-4D97-AF65-F5344CB8AC3E}">
        <p14:creationId xmlns:p14="http://schemas.microsoft.com/office/powerpoint/2010/main" val="31760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a:xfrm>
            <a:off x="690880" y="1706880"/>
            <a:ext cx="10662918" cy="4314615"/>
          </a:xfrm>
        </p:spPr>
        <p:txBody>
          <a:bodyPr/>
          <a:lstStyle>
            <a:lvl1pPr>
              <a:defRPr sz="2800">
                <a:solidFill>
                  <a:schemeClr val="accent2">
                    <a:lumMod val="75000"/>
                  </a:schemeClr>
                </a:solidFill>
                <a:latin typeface="Arial Nova" panose="020B0504020202020204" pitchFamily="34" charset="0"/>
                <a:cs typeface="Arial" panose="020B0604020202020204" pitchFamily="34" charset="0"/>
              </a:defRPr>
            </a:lvl1pPr>
            <a:lvl2pPr>
              <a:spcAft>
                <a:spcPts val="0"/>
              </a:spcAft>
              <a:defRPr sz="2000">
                <a:latin typeface="Arial Nova" panose="020B0504020202020204" pitchFamily="34" charset="0"/>
                <a:cs typeface="Arial" panose="020B0604020202020204" pitchFamily="34" charset="0"/>
              </a:defRPr>
            </a:lvl2pPr>
            <a:lvl3pPr>
              <a:spcAft>
                <a:spcPts val="0"/>
              </a:spcAft>
              <a:defRPr sz="2000">
                <a:latin typeface="Arial Nova" panose="020B0504020202020204" pitchFamily="34" charset="0"/>
                <a:cs typeface="Arial" panose="020B0604020202020204" pitchFamily="34" charset="0"/>
              </a:defRPr>
            </a:lvl3pPr>
            <a:lvl4pPr>
              <a:spcAft>
                <a:spcPts val="0"/>
              </a:spcAft>
              <a:defRPr sz="2000">
                <a:latin typeface="Arial Nova" panose="020B0504020202020204" pitchFamily="34" charset="0"/>
                <a:cs typeface="Arial" panose="020B0604020202020204" pitchFamily="34" charset="0"/>
              </a:defRPr>
            </a:lvl4pPr>
            <a:lvl5pPr>
              <a:spcAft>
                <a:spcPts val="0"/>
              </a:spcAft>
              <a:defRPr sz="20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8D6993A2-C2C2-4CB7-946F-686A1D2B2DB4}"/>
              </a:ext>
            </a:extLst>
          </p:cNvPr>
          <p:cNvGrpSpPr/>
          <p:nvPr userDrawn="1"/>
        </p:nvGrpSpPr>
        <p:grpSpPr bwMode="gray">
          <a:xfrm>
            <a:off x="718345" y="6236489"/>
            <a:ext cx="1479549" cy="362017"/>
            <a:chOff x="1470026" y="2297113"/>
            <a:chExt cx="9251950" cy="2263775"/>
          </a:xfrm>
          <a:solidFill>
            <a:srgbClr val="253081"/>
          </a:solidFill>
        </p:grpSpPr>
        <p:sp>
          <p:nvSpPr>
            <p:cNvPr id="12" name="Freeform 5">
              <a:extLst>
                <a:ext uri="{FF2B5EF4-FFF2-40B4-BE49-F238E27FC236}">
                  <a16:creationId xmlns:a16="http://schemas.microsoft.com/office/drawing/2014/main" id="{D96AF1E8-D5BC-42B0-8491-4A53969B0B1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355C11DC-1119-4EA1-8838-126381D1F37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3A5305C1-78C4-4DD2-B1FE-13FFC044F589}"/>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C3CCEBC5-1AE4-4232-876F-EB7977076470}"/>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6571252B-175D-4DAB-A72B-9E2665F14CF3}"/>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EC9C0065-61D7-4013-9B0B-F94EAE471DB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A79B78D4-0680-44B9-9172-559EE86BAEE3}"/>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189F8F4A-EB53-4B03-A51E-E51EDC4BED5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BC2D0F39-70D2-42D0-B55E-3B42AA53A381}"/>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547DF92-AB05-4763-94A1-CD57FF3F8CC8}"/>
              </a:ext>
            </a:extLst>
          </p:cNvPr>
          <p:cNvSpPr>
            <a:spLocks noGrp="1"/>
          </p:cNvSpPr>
          <p:nvPr>
            <p:ph type="dt" sz="half" idx="10"/>
          </p:nvPr>
        </p:nvSpPr>
        <p:spPr/>
        <p:txBody>
          <a:bodyPr/>
          <a:lstStyle/>
          <a:p>
            <a:fld id="{C78D4A94-6425-4DB5-AB87-CF3C5F73C1C5}" type="datetime1">
              <a:rPr lang="fi-FI" smtClean="0"/>
              <a:t>30.9.2024</a:t>
            </a:fld>
            <a:endParaRPr lang="fi-FI" dirty="0"/>
          </a:p>
        </p:txBody>
      </p:sp>
      <p:sp>
        <p:nvSpPr>
          <p:cNvPr id="8" name="Alatunnisteen paikkamerkki 7">
            <a:extLst>
              <a:ext uri="{FF2B5EF4-FFF2-40B4-BE49-F238E27FC236}">
                <a16:creationId xmlns:a16="http://schemas.microsoft.com/office/drawing/2014/main" id="{C109491A-C130-496E-B858-13147AF1F08F}"/>
              </a:ext>
            </a:extLst>
          </p:cNvPr>
          <p:cNvSpPr>
            <a:spLocks noGrp="1"/>
          </p:cNvSpPr>
          <p:nvPr>
            <p:ph type="ftr" sz="quarter" idx="11"/>
          </p:nvPr>
        </p:nvSpPr>
        <p:spPr/>
        <p:txBody>
          <a:bodyPr/>
          <a:lstStyle>
            <a:lvl1pPr algn="r">
              <a:defRPr/>
            </a:lvl1pPr>
          </a:lstStyle>
          <a:p>
            <a:r>
              <a:rPr lang="fi-FI" dirty="0"/>
              <a:t>www.lehtijakumppanit.fi</a:t>
            </a:r>
          </a:p>
        </p:txBody>
      </p:sp>
      <p:sp>
        <p:nvSpPr>
          <p:cNvPr id="21" name="Dian numeron paikkamerkki 20">
            <a:extLst>
              <a:ext uri="{FF2B5EF4-FFF2-40B4-BE49-F238E27FC236}">
                <a16:creationId xmlns:a16="http://schemas.microsoft.com/office/drawing/2014/main" id="{80E96C7C-CA5E-4AB1-9939-117D594259EC}"/>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9" name="Tekstin paikkamerkki 8">
            <a:extLst>
              <a:ext uri="{FF2B5EF4-FFF2-40B4-BE49-F238E27FC236}">
                <a16:creationId xmlns:a16="http://schemas.microsoft.com/office/drawing/2014/main" id="{C19E0DBC-9A42-4A29-B08F-70DABF3CB8B3}"/>
              </a:ext>
            </a:extLst>
          </p:cNvPr>
          <p:cNvSpPr>
            <a:spLocks noGrp="1"/>
          </p:cNvSpPr>
          <p:nvPr>
            <p:ph type="body" sz="quarter" idx="13"/>
          </p:nvPr>
        </p:nvSpPr>
        <p:spPr>
          <a:xfrm>
            <a:off x="690879" y="602826"/>
            <a:ext cx="10662919" cy="312315"/>
          </a:xfrm>
        </p:spPr>
        <p:txBody>
          <a:bodyPr anchor="b" anchorCtr="0"/>
          <a:lstStyle>
            <a:lvl1pPr>
              <a:lnSpc>
                <a:spcPct val="100000"/>
              </a:lnSpc>
              <a:defRPr sz="1600">
                <a:solidFill>
                  <a:schemeClr val="bg2"/>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C44665EB-7EF0-44D8-99ED-6979683DFFED}"/>
              </a:ext>
            </a:extLst>
          </p:cNvPr>
          <p:cNvSpPr>
            <a:spLocks noGrp="1"/>
          </p:cNvSpPr>
          <p:nvPr>
            <p:ph type="title" hasCustomPrompt="1"/>
          </p:nvPr>
        </p:nvSpPr>
        <p:spPr>
          <a:xfrm>
            <a:off x="690878" y="962526"/>
            <a:ext cx="10662917" cy="744354"/>
          </a:xfrm>
        </p:spPr>
        <p:txBody>
          <a:bodyPr/>
          <a:lstStyle>
            <a:lvl1pPr>
              <a:defRPr sz="3600">
                <a:solidFill>
                  <a:schemeClr val="accent2">
                    <a:lumMod val="50000"/>
                  </a:schemeClr>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1807220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pic>
        <p:nvPicPr>
          <p:cNvPr id="7" name="Kuva 6" descr="Kuva, joka sisältää kohteen piha-, Ihmisen kasvot, ruoho, vauva&#10;&#10;Kuvaus luotu automaattisesti">
            <a:extLst>
              <a:ext uri="{FF2B5EF4-FFF2-40B4-BE49-F238E27FC236}">
                <a16:creationId xmlns:a16="http://schemas.microsoft.com/office/drawing/2014/main" id="{1F18097E-B5E8-9BCE-D66A-2A932FF6D3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939" r="19550"/>
          <a:stretch/>
        </p:blipFill>
        <p:spPr>
          <a:xfrm>
            <a:off x="0" y="0"/>
            <a:ext cx="12192000" cy="6858000"/>
          </a:xfrm>
          <a:prstGeom prst="rect">
            <a:avLst/>
          </a:prstGeom>
        </p:spPr>
      </p:pic>
      <p:sp>
        <p:nvSpPr>
          <p:cNvPr id="2" name="Otsikko 1">
            <a:extLst>
              <a:ext uri="{FF2B5EF4-FFF2-40B4-BE49-F238E27FC236}">
                <a16:creationId xmlns:a16="http://schemas.microsoft.com/office/drawing/2014/main" id="{E5C0C74F-2739-80E7-160B-C695E2740280}"/>
              </a:ext>
            </a:extLst>
          </p:cNvPr>
          <p:cNvSpPr>
            <a:spLocks noGrp="1"/>
          </p:cNvSpPr>
          <p:nvPr>
            <p:ph type="title"/>
          </p:nvPr>
        </p:nvSpPr>
        <p:spPr>
          <a:xfrm>
            <a:off x="690880" y="2963008"/>
            <a:ext cx="10796692" cy="2415020"/>
          </a:xfrm>
        </p:spPr>
        <p:txBody>
          <a:bodyPr/>
          <a:lstStyle>
            <a:lvl1pPr>
              <a:defRPr sz="5400">
                <a:solidFill>
                  <a:schemeClr val="bg1"/>
                </a:solidFill>
                <a:latin typeface="Arial Nova Light" panose="020B03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AE6B545B-3059-8931-9F45-D44D66C77C7D}"/>
              </a:ext>
            </a:extLst>
          </p:cNvPr>
          <p:cNvSpPr>
            <a:spLocks noGrp="1"/>
          </p:cNvSpPr>
          <p:nvPr>
            <p:ph type="dt" sz="half" idx="10"/>
          </p:nvPr>
        </p:nvSpPr>
        <p:spPr/>
        <p:txBody>
          <a:bodyPr/>
          <a:lstStyle/>
          <a:p>
            <a:fld id="{8D3D6E43-C7FD-4596-BE49-1205A19B58EA}" type="datetime1">
              <a:rPr lang="fi-FI" noProof="0" smtClean="0"/>
              <a:t>30.9.2024</a:t>
            </a:fld>
            <a:endParaRPr lang="fi-FI" noProof="0"/>
          </a:p>
        </p:txBody>
      </p:sp>
      <p:sp>
        <p:nvSpPr>
          <p:cNvPr id="4" name="Alatunnisteen paikkamerkki 3">
            <a:extLst>
              <a:ext uri="{FF2B5EF4-FFF2-40B4-BE49-F238E27FC236}">
                <a16:creationId xmlns:a16="http://schemas.microsoft.com/office/drawing/2014/main" id="{CEEE1AE0-66E3-98AB-FBFD-59816B533859}"/>
              </a:ext>
            </a:extLst>
          </p:cNvPr>
          <p:cNvSpPr>
            <a:spLocks noGrp="1"/>
          </p:cNvSpPr>
          <p:nvPr>
            <p:ph type="ftr" sz="quarter" idx="11"/>
          </p:nvPr>
        </p:nvSpPr>
        <p:spPr/>
        <p:txBody>
          <a:bodyPr/>
          <a:lstStyle/>
          <a:p>
            <a:pPr algn="r"/>
            <a:r>
              <a:rPr lang="fi-FI"/>
              <a:t>www.lehtijakumppanit.fi</a:t>
            </a:r>
            <a:endParaRPr lang="fi-FI" noProof="0" dirty="0"/>
          </a:p>
        </p:txBody>
      </p:sp>
      <p:sp>
        <p:nvSpPr>
          <p:cNvPr id="5" name="Dian numeron paikkamerkki 4">
            <a:extLst>
              <a:ext uri="{FF2B5EF4-FFF2-40B4-BE49-F238E27FC236}">
                <a16:creationId xmlns:a16="http://schemas.microsoft.com/office/drawing/2014/main" id="{61089168-6120-40D7-FD50-F3684122C628}"/>
              </a:ext>
            </a:extLst>
          </p:cNvPr>
          <p:cNvSpPr>
            <a:spLocks noGrp="1"/>
          </p:cNvSpPr>
          <p:nvPr>
            <p:ph type="sldNum" sz="quarter" idx="12"/>
          </p:nvPr>
        </p:nvSpPr>
        <p:spPr/>
        <p:txBody>
          <a:bodyPr/>
          <a:lstStyle/>
          <a:p>
            <a:fld id="{23801C3F-F1C6-4B80-87BA-AACEEDDAEA90}" type="slidenum">
              <a:rPr lang="fi-FI" noProof="0" smtClean="0"/>
              <a:pPr/>
              <a:t>‹#›</a:t>
            </a:fld>
            <a:endParaRPr lang="fi-FI" noProof="0"/>
          </a:p>
        </p:txBody>
      </p:sp>
    </p:spTree>
    <p:extLst>
      <p:ext uri="{BB962C8B-B14F-4D97-AF65-F5344CB8AC3E}">
        <p14:creationId xmlns:p14="http://schemas.microsoft.com/office/powerpoint/2010/main" val="408997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032CC25-BCA9-4F8A-AF91-6ED9EF4683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a:xfrm>
            <a:off x="690880" y="1706880"/>
            <a:ext cx="10662918" cy="4314615"/>
          </a:xfrm>
        </p:spPr>
        <p:txBody>
          <a:bodyPr/>
          <a:lstStyle>
            <a:lvl1pPr>
              <a:defRPr sz="2800">
                <a:solidFill>
                  <a:schemeClr val="accent2">
                    <a:lumMod val="75000"/>
                  </a:schemeClr>
                </a:solidFill>
                <a:latin typeface="Arial Nova" panose="020B0504020202020204" pitchFamily="34" charset="0"/>
                <a:cs typeface="Arial" panose="020B0604020202020204" pitchFamily="34" charset="0"/>
              </a:defRPr>
            </a:lvl1pPr>
            <a:lvl2pPr>
              <a:spcAft>
                <a:spcPts val="0"/>
              </a:spcAft>
              <a:defRPr sz="2000">
                <a:latin typeface="Arial Nova" panose="020B0504020202020204" pitchFamily="34" charset="0"/>
                <a:cs typeface="Arial" panose="020B0604020202020204" pitchFamily="34" charset="0"/>
              </a:defRPr>
            </a:lvl2pPr>
            <a:lvl3pPr>
              <a:spcAft>
                <a:spcPts val="0"/>
              </a:spcAft>
              <a:defRPr sz="2000">
                <a:latin typeface="Arial Nova" panose="020B0504020202020204" pitchFamily="34" charset="0"/>
                <a:cs typeface="Arial" panose="020B0604020202020204" pitchFamily="34" charset="0"/>
              </a:defRPr>
            </a:lvl3pPr>
            <a:lvl4pPr>
              <a:spcAft>
                <a:spcPts val="0"/>
              </a:spcAft>
              <a:defRPr sz="2000">
                <a:latin typeface="Arial Nova" panose="020B0504020202020204" pitchFamily="34" charset="0"/>
                <a:cs typeface="Arial" panose="020B0604020202020204" pitchFamily="34" charset="0"/>
              </a:defRPr>
            </a:lvl4pPr>
            <a:lvl5pPr>
              <a:spcAft>
                <a:spcPts val="0"/>
              </a:spcAft>
              <a:defRPr sz="20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8D6993A2-C2C2-4CB7-946F-686A1D2B2DB4}"/>
              </a:ext>
            </a:extLst>
          </p:cNvPr>
          <p:cNvGrpSpPr/>
          <p:nvPr userDrawn="1"/>
        </p:nvGrpSpPr>
        <p:grpSpPr bwMode="gray">
          <a:xfrm>
            <a:off x="718345" y="6236489"/>
            <a:ext cx="1479549" cy="362017"/>
            <a:chOff x="1470026" y="2297113"/>
            <a:chExt cx="9251950" cy="2263775"/>
          </a:xfrm>
          <a:solidFill>
            <a:srgbClr val="253081"/>
          </a:solidFill>
        </p:grpSpPr>
        <p:sp>
          <p:nvSpPr>
            <p:cNvPr id="12" name="Freeform 5">
              <a:extLst>
                <a:ext uri="{FF2B5EF4-FFF2-40B4-BE49-F238E27FC236}">
                  <a16:creationId xmlns:a16="http://schemas.microsoft.com/office/drawing/2014/main" id="{D96AF1E8-D5BC-42B0-8491-4A53969B0B1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355C11DC-1119-4EA1-8838-126381D1F37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3A5305C1-78C4-4DD2-B1FE-13FFC044F589}"/>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C3CCEBC5-1AE4-4232-876F-EB7977076470}"/>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6571252B-175D-4DAB-A72B-9E2665F14CF3}"/>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EC9C0065-61D7-4013-9B0B-F94EAE471DB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A79B78D4-0680-44B9-9172-559EE86BAEE3}"/>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189F8F4A-EB53-4B03-A51E-E51EDC4BED5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BC2D0F39-70D2-42D0-B55E-3B42AA53A381}"/>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547DF92-AB05-4763-94A1-CD57FF3F8CC8}"/>
              </a:ext>
            </a:extLst>
          </p:cNvPr>
          <p:cNvSpPr>
            <a:spLocks noGrp="1"/>
          </p:cNvSpPr>
          <p:nvPr>
            <p:ph type="dt" sz="half" idx="10"/>
          </p:nvPr>
        </p:nvSpPr>
        <p:spPr/>
        <p:txBody>
          <a:bodyPr/>
          <a:lstStyle/>
          <a:p>
            <a:fld id="{C78D4A94-6425-4DB5-AB87-CF3C5F73C1C5}" type="datetime1">
              <a:rPr lang="fi-FI" smtClean="0"/>
              <a:t>30.9.2024</a:t>
            </a:fld>
            <a:endParaRPr lang="fi-FI" dirty="0"/>
          </a:p>
        </p:txBody>
      </p:sp>
      <p:sp>
        <p:nvSpPr>
          <p:cNvPr id="8" name="Alatunnisteen paikkamerkki 7">
            <a:extLst>
              <a:ext uri="{FF2B5EF4-FFF2-40B4-BE49-F238E27FC236}">
                <a16:creationId xmlns:a16="http://schemas.microsoft.com/office/drawing/2014/main" id="{C109491A-C130-496E-B858-13147AF1F08F}"/>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80E96C7C-CA5E-4AB1-9939-117D594259EC}"/>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9" name="Tekstin paikkamerkki 8">
            <a:extLst>
              <a:ext uri="{FF2B5EF4-FFF2-40B4-BE49-F238E27FC236}">
                <a16:creationId xmlns:a16="http://schemas.microsoft.com/office/drawing/2014/main" id="{C19E0DBC-9A42-4A29-B08F-70DABF3CB8B3}"/>
              </a:ext>
            </a:extLst>
          </p:cNvPr>
          <p:cNvSpPr>
            <a:spLocks noGrp="1"/>
          </p:cNvSpPr>
          <p:nvPr>
            <p:ph type="body" sz="quarter" idx="13"/>
          </p:nvPr>
        </p:nvSpPr>
        <p:spPr>
          <a:xfrm>
            <a:off x="690879" y="602826"/>
            <a:ext cx="10662919" cy="312315"/>
          </a:xfrm>
        </p:spPr>
        <p:txBody>
          <a:bodyPr anchor="b" anchorCtr="0"/>
          <a:lstStyle>
            <a:lvl1pPr>
              <a:lnSpc>
                <a:spcPct val="100000"/>
              </a:lnSpc>
              <a:defRPr sz="1600">
                <a:solidFill>
                  <a:schemeClr val="bg2"/>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C44665EB-7EF0-44D8-99ED-6979683DFFED}"/>
              </a:ext>
            </a:extLst>
          </p:cNvPr>
          <p:cNvSpPr>
            <a:spLocks noGrp="1"/>
          </p:cNvSpPr>
          <p:nvPr>
            <p:ph type="title" hasCustomPrompt="1"/>
          </p:nvPr>
        </p:nvSpPr>
        <p:spPr>
          <a:xfrm>
            <a:off x="690878" y="962526"/>
            <a:ext cx="10662917" cy="744354"/>
          </a:xfrm>
        </p:spPr>
        <p:txBody>
          <a:bodyPr/>
          <a:lstStyle>
            <a:lvl1pPr>
              <a:defRPr sz="3600">
                <a:solidFill>
                  <a:schemeClr val="accent2">
                    <a:lumMod val="50000"/>
                  </a:schemeClr>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414014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rgbClr val="6F9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accent2">
                    <a:lumMod val="50000"/>
                  </a:schemeClr>
                </a:solidFill>
                <a:latin typeface="Arial Nova" panose="020B0504020202020204" pitchFamily="34" charset="0"/>
                <a:cs typeface="Arial" panose="020B0604020202020204" pitchFamily="34" charset="0"/>
              </a:defRPr>
            </a:lvl1pPr>
            <a:lvl2pPr>
              <a:spcAft>
                <a:spcPts val="0"/>
              </a:spcAft>
              <a:defRPr sz="1800">
                <a:latin typeface="Arial Nova" panose="020B0504020202020204" pitchFamily="34" charset="0"/>
                <a:cs typeface="Arial" panose="020B0604020202020204" pitchFamily="34" charset="0"/>
              </a:defRPr>
            </a:lvl2pPr>
            <a:lvl3pPr>
              <a:spcAft>
                <a:spcPts val="0"/>
              </a:spcAft>
              <a:defRPr sz="1800">
                <a:latin typeface="Arial Nova" panose="020B0504020202020204" pitchFamily="34" charset="0"/>
                <a:cs typeface="Arial" panose="020B0604020202020204" pitchFamily="34" charset="0"/>
              </a:defRPr>
            </a:lvl3pPr>
            <a:lvl4pPr>
              <a:spcAft>
                <a:spcPts val="0"/>
              </a:spcAft>
              <a:defRPr sz="1800">
                <a:latin typeface="Arial Nova" panose="020B0504020202020204" pitchFamily="34" charset="0"/>
                <a:cs typeface="Arial" panose="020B0604020202020204" pitchFamily="34" charset="0"/>
              </a:defRPr>
            </a:lvl4pPr>
            <a:lvl5pPr>
              <a:spcAft>
                <a:spcPts val="0"/>
              </a:spcAft>
              <a:defRPr sz="18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8D6993A2-C2C2-4CB7-946F-686A1D2B2DB4}"/>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D96AF1E8-D5BC-42B0-8491-4A53969B0B1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355C11DC-1119-4EA1-8838-126381D1F37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3A5305C1-78C4-4DD2-B1FE-13FFC044F589}"/>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C3CCEBC5-1AE4-4232-876F-EB7977076470}"/>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6571252B-175D-4DAB-A72B-9E2665F14CF3}"/>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EC9C0065-61D7-4013-9B0B-F94EAE471DB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A79B78D4-0680-44B9-9172-559EE86BAEE3}"/>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189F8F4A-EB53-4B03-A51E-E51EDC4BED5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BC2D0F39-70D2-42D0-B55E-3B42AA53A381}"/>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547DF92-AB05-4763-94A1-CD57FF3F8CC8}"/>
              </a:ext>
            </a:extLst>
          </p:cNvPr>
          <p:cNvSpPr>
            <a:spLocks noGrp="1"/>
          </p:cNvSpPr>
          <p:nvPr>
            <p:ph type="dt" sz="half" idx="10"/>
          </p:nvPr>
        </p:nvSpPr>
        <p:spPr/>
        <p:txBody>
          <a:bodyPr/>
          <a:lstStyle/>
          <a:p>
            <a:fld id="{55C7F899-BF79-452F-8086-2EFE4AC11717}" type="datetime1">
              <a:rPr lang="fi-FI" smtClean="0"/>
              <a:t>30.9.2024</a:t>
            </a:fld>
            <a:endParaRPr lang="fi-FI" dirty="0"/>
          </a:p>
        </p:txBody>
      </p:sp>
      <p:sp>
        <p:nvSpPr>
          <p:cNvPr id="8" name="Alatunnisteen paikkamerkki 7">
            <a:extLst>
              <a:ext uri="{FF2B5EF4-FFF2-40B4-BE49-F238E27FC236}">
                <a16:creationId xmlns:a16="http://schemas.microsoft.com/office/drawing/2014/main" id="{C109491A-C130-496E-B858-13147AF1F08F}"/>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80E96C7C-CA5E-4AB1-9939-117D594259EC}"/>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2" name="Tekstin paikkamerkki 8">
            <a:extLst>
              <a:ext uri="{FF2B5EF4-FFF2-40B4-BE49-F238E27FC236}">
                <a16:creationId xmlns:a16="http://schemas.microsoft.com/office/drawing/2014/main" id="{0D3332E4-720C-4F57-B4FA-18335E2FB8F5}"/>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49749B13-AC61-4A44-9311-98BCD9011291}"/>
              </a:ext>
            </a:extLst>
          </p:cNvPr>
          <p:cNvSpPr>
            <a:spLocks noGrp="1"/>
          </p:cNvSpPr>
          <p:nvPr>
            <p:ph type="title" hasCustomPrompt="1"/>
          </p:nvPr>
        </p:nvSpPr>
        <p:spPr/>
        <p:txBody>
          <a:bodyPr/>
          <a:lstStyle>
            <a:lvl1pPr>
              <a:defRPr>
                <a:solidFill>
                  <a:srgbClr val="FFFFFF"/>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74607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rgbClr val="A3C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A3C5E9"/>
              </a:solidFill>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accent2">
                    <a:lumMod val="50000"/>
                  </a:schemeClr>
                </a:solidFill>
                <a:latin typeface="Arial Nova" panose="020B0504020202020204" pitchFamily="34" charset="0"/>
                <a:cs typeface="Arial" panose="020B0604020202020204" pitchFamily="34" charset="0"/>
              </a:defRPr>
            </a:lvl1pPr>
            <a:lvl2pPr>
              <a:spcAft>
                <a:spcPts val="0"/>
              </a:spcAft>
              <a:defRPr sz="1800">
                <a:latin typeface="Arial Nova" panose="020B0504020202020204" pitchFamily="34" charset="0"/>
                <a:cs typeface="Arial" panose="020B0604020202020204" pitchFamily="34" charset="0"/>
              </a:defRPr>
            </a:lvl2pPr>
            <a:lvl3pPr>
              <a:spcAft>
                <a:spcPts val="0"/>
              </a:spcAft>
              <a:defRPr sz="1800">
                <a:latin typeface="Arial Nova" panose="020B0504020202020204" pitchFamily="34" charset="0"/>
                <a:cs typeface="Arial" panose="020B0604020202020204" pitchFamily="34" charset="0"/>
              </a:defRPr>
            </a:lvl3pPr>
            <a:lvl4pPr>
              <a:spcAft>
                <a:spcPts val="0"/>
              </a:spcAft>
              <a:defRPr sz="1800">
                <a:latin typeface="Arial Nova" panose="020B0504020202020204" pitchFamily="34" charset="0"/>
                <a:cs typeface="Arial" panose="020B0604020202020204" pitchFamily="34" charset="0"/>
              </a:defRPr>
            </a:lvl4pPr>
            <a:lvl5pPr>
              <a:spcAft>
                <a:spcPts val="0"/>
              </a:spcAft>
              <a:defRPr sz="18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9BB649DA-F7C0-4DFF-AD92-7EAD97CC5154}"/>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C72B27EF-76DA-4150-AF52-28207C7B01F0}"/>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F19130D-5825-4B2E-B3E3-6A3BBC4BF3A5}"/>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9D833B51-6A31-4BDC-BDD9-6DE67FE29B96}"/>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F0697DB3-A178-4BA2-8AD6-FF3A1654B05A}"/>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D2553C5C-5CFE-4B81-8CC2-1F773FE0BB0B}"/>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A672B506-0ABF-4FDB-BBFC-ED049A778ED3}"/>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AA8E6063-C2CA-4E55-B48A-DDB012596171}"/>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86864143-6692-4C09-B6BB-F35847695969}"/>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BA79BD2C-4A95-4BB0-A110-75CB89939C76}"/>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22C0C70C-B48A-4179-87A0-AD821830E62D}"/>
              </a:ext>
            </a:extLst>
          </p:cNvPr>
          <p:cNvSpPr>
            <a:spLocks noGrp="1"/>
          </p:cNvSpPr>
          <p:nvPr>
            <p:ph type="dt" sz="half" idx="10"/>
          </p:nvPr>
        </p:nvSpPr>
        <p:spPr/>
        <p:txBody>
          <a:bodyPr/>
          <a:lstStyle/>
          <a:p>
            <a:fld id="{406AC66B-B9ED-4853-941C-6D98CBE390E1}" type="datetime1">
              <a:rPr lang="fi-FI" smtClean="0"/>
              <a:t>30.9.2024</a:t>
            </a:fld>
            <a:endParaRPr lang="fi-FI" dirty="0"/>
          </a:p>
        </p:txBody>
      </p:sp>
      <p:sp>
        <p:nvSpPr>
          <p:cNvPr id="8" name="Alatunnisteen paikkamerkki 7">
            <a:extLst>
              <a:ext uri="{FF2B5EF4-FFF2-40B4-BE49-F238E27FC236}">
                <a16:creationId xmlns:a16="http://schemas.microsoft.com/office/drawing/2014/main" id="{DDEDAC68-169B-4D21-A7A8-798486B8975F}"/>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965AB13D-CB60-4F9F-BCE1-537437DE8657}"/>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2" name="Tekstin paikkamerkki 8">
            <a:extLst>
              <a:ext uri="{FF2B5EF4-FFF2-40B4-BE49-F238E27FC236}">
                <a16:creationId xmlns:a16="http://schemas.microsoft.com/office/drawing/2014/main" id="{8A7611AA-9D46-4B42-A008-60EFCC30A5FB}"/>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EC7C7529-433D-4FE8-84DF-5AA7602C28E4}"/>
              </a:ext>
            </a:extLst>
          </p:cNvPr>
          <p:cNvSpPr>
            <a:spLocks noGrp="1"/>
          </p:cNvSpPr>
          <p:nvPr>
            <p:ph type="title" hasCustomPrompt="1"/>
          </p:nvPr>
        </p:nvSpPr>
        <p:spPr/>
        <p:txBody>
          <a:bodyPr/>
          <a:lstStyle>
            <a:lvl1pPr>
              <a:defRPr>
                <a:solidFill>
                  <a:srgbClr val="FFFFFF"/>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89699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rgbClr val="9B9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B99CB"/>
              </a:solidFill>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tx2">
                    <a:lumMod val="75000"/>
                  </a:schemeClr>
                </a:solidFill>
                <a:latin typeface="Arial Nova" panose="020B0504020202020204" pitchFamily="34" charset="0"/>
                <a:cs typeface="Arial" panose="020B0604020202020204" pitchFamily="34" charset="0"/>
              </a:defRPr>
            </a:lvl1pPr>
            <a:lvl2pPr>
              <a:spcAft>
                <a:spcPts val="0"/>
              </a:spcAft>
              <a:defRPr sz="1800">
                <a:latin typeface="Arial Nova" panose="020B0504020202020204" pitchFamily="34" charset="0"/>
                <a:cs typeface="Arial" panose="020B0604020202020204" pitchFamily="34" charset="0"/>
              </a:defRPr>
            </a:lvl2pPr>
            <a:lvl3pPr>
              <a:spcAft>
                <a:spcPts val="0"/>
              </a:spcAft>
              <a:defRPr sz="1800">
                <a:latin typeface="Arial Nova" panose="020B0504020202020204" pitchFamily="34" charset="0"/>
                <a:cs typeface="Arial" panose="020B0604020202020204" pitchFamily="34" charset="0"/>
              </a:defRPr>
            </a:lvl3pPr>
            <a:lvl4pPr>
              <a:spcAft>
                <a:spcPts val="0"/>
              </a:spcAft>
              <a:defRPr sz="1800">
                <a:latin typeface="Arial Nova" panose="020B0504020202020204" pitchFamily="34" charset="0"/>
                <a:cs typeface="Arial" panose="020B0604020202020204" pitchFamily="34" charset="0"/>
              </a:defRPr>
            </a:lvl4pPr>
            <a:lvl5pPr>
              <a:spcAft>
                <a:spcPts val="0"/>
              </a:spcAft>
              <a:defRPr sz="18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702BB862-4D3C-4C49-8A76-16C5D9D26A80}"/>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145A993E-34C7-4C40-BD19-9449D3F9CEC9}"/>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5185D0C-1BDD-4BEC-A818-B5B7C17B1F4E}"/>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1A3109B9-C0C7-4508-BF2E-6FAC3A0DC471}"/>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774873E0-31E5-44A6-BB5C-04CD1AFF4172}"/>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816EECA1-E0A1-4D00-BF5A-1381F554F26E}"/>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F910EDC2-7861-477C-A279-8F3BDF01787F}"/>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180449B3-9897-432E-896F-4FDF07CDC13F}"/>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6BABC3BE-36E0-4A97-9D0B-2303DB4B382C}"/>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21C27CC8-600A-4B5D-9834-17CB0B465C5D}"/>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9CA981BC-4E73-437B-A22C-E693BC523342}"/>
              </a:ext>
            </a:extLst>
          </p:cNvPr>
          <p:cNvSpPr>
            <a:spLocks noGrp="1"/>
          </p:cNvSpPr>
          <p:nvPr>
            <p:ph type="dt" sz="half" idx="10"/>
          </p:nvPr>
        </p:nvSpPr>
        <p:spPr/>
        <p:txBody>
          <a:bodyPr/>
          <a:lstStyle/>
          <a:p>
            <a:fld id="{4368921B-8CDD-45EA-8B1A-9B7F7FB7A0F4}" type="datetime1">
              <a:rPr lang="fi-FI" smtClean="0"/>
              <a:t>30.9.2024</a:t>
            </a:fld>
            <a:endParaRPr lang="fi-FI" dirty="0"/>
          </a:p>
        </p:txBody>
      </p:sp>
      <p:sp>
        <p:nvSpPr>
          <p:cNvPr id="8" name="Alatunnisteen paikkamerkki 7">
            <a:extLst>
              <a:ext uri="{FF2B5EF4-FFF2-40B4-BE49-F238E27FC236}">
                <a16:creationId xmlns:a16="http://schemas.microsoft.com/office/drawing/2014/main" id="{A0CDF3DF-F74A-433E-9149-022E4CAF4714}"/>
              </a:ext>
            </a:extLst>
          </p:cNvPr>
          <p:cNvSpPr>
            <a:spLocks noGrp="1"/>
          </p:cNvSpPr>
          <p:nvPr>
            <p:ph type="ftr" sz="quarter" idx="11"/>
          </p:nvPr>
        </p:nvSpPr>
        <p:spPr/>
        <p:txBody>
          <a:bodyPr/>
          <a:lstStyle>
            <a:lvl1pPr algn="r">
              <a:defRPr/>
            </a:lvl1pPr>
          </a:lstStyle>
          <a:p>
            <a:r>
              <a:rPr lang="fi-FI" dirty="0"/>
              <a:t>www.lehtijakumppanit.fi</a:t>
            </a:r>
          </a:p>
        </p:txBody>
      </p:sp>
      <p:sp>
        <p:nvSpPr>
          <p:cNvPr id="21" name="Dian numeron paikkamerkki 20">
            <a:extLst>
              <a:ext uri="{FF2B5EF4-FFF2-40B4-BE49-F238E27FC236}">
                <a16:creationId xmlns:a16="http://schemas.microsoft.com/office/drawing/2014/main" id="{316948BE-006B-4DD6-80E1-A329BF83ED6F}"/>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2" name="Tekstin paikkamerkki 8">
            <a:extLst>
              <a:ext uri="{FF2B5EF4-FFF2-40B4-BE49-F238E27FC236}">
                <a16:creationId xmlns:a16="http://schemas.microsoft.com/office/drawing/2014/main" id="{8E20016A-2046-4439-A62C-66BF88A3342F}"/>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0BBCAB23-2571-42BE-B776-C8F4A0F8F31D}"/>
              </a:ext>
            </a:extLst>
          </p:cNvPr>
          <p:cNvSpPr>
            <a:spLocks noGrp="1"/>
          </p:cNvSpPr>
          <p:nvPr>
            <p:ph type="title" hasCustomPrompt="1"/>
          </p:nvPr>
        </p:nvSpPr>
        <p:spPr/>
        <p:txBody>
          <a:bodyPr/>
          <a:lstStyle>
            <a:lvl1pPr>
              <a:defRPr sz="3400">
                <a:solidFill>
                  <a:srgbClr val="FFFFFF"/>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40236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4">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rgbClr val="BCC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solidFill>
                <a:srgbClr val="9B99CB"/>
              </a:solidFill>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accent6">
                    <a:lumMod val="75000"/>
                  </a:schemeClr>
                </a:solidFill>
              </a:defRPr>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33DD8E22-A347-4B9D-AAA4-1605BE099C76}"/>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D91BCE67-9CAF-4EC5-9085-865F47C39E32}"/>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77E017B8-59DA-4AA6-8E5B-69E51F48C810}"/>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26CE14AF-0873-48A4-A667-536A622C9E87}"/>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19411067-D2DC-4383-AA03-27044A0861AB}"/>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21322E7E-2555-4CAB-A6B7-D3F4C4B52D7A}"/>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DA94C383-0A07-4871-A8C0-9DB6BF80EFC8}"/>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356E6AC2-AB19-4395-B8E8-8E09100AF583}"/>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3AAC25AB-8AB3-4816-9F81-087AA8D9EAA2}"/>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9DA92A25-3601-408A-A5C7-67B352EF5D43}"/>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2" name="Tekstin paikkamerkki 8">
            <a:extLst>
              <a:ext uri="{FF2B5EF4-FFF2-40B4-BE49-F238E27FC236}">
                <a16:creationId xmlns:a16="http://schemas.microsoft.com/office/drawing/2014/main" id="{B6A83985-A526-454B-AF7D-0D9E25E28E53}"/>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Date Placeholder 3">
            <a:extLst>
              <a:ext uri="{FF2B5EF4-FFF2-40B4-BE49-F238E27FC236}">
                <a16:creationId xmlns:a16="http://schemas.microsoft.com/office/drawing/2014/main" id="{37119BAB-D115-457C-B1F0-57595B3CE1BC}"/>
              </a:ext>
            </a:extLst>
          </p:cNvPr>
          <p:cNvSpPr>
            <a:spLocks noGrp="1"/>
          </p:cNvSpPr>
          <p:nvPr>
            <p:ph type="dt" sz="half" idx="14"/>
          </p:nvPr>
        </p:nvSpPr>
        <p:spPr/>
        <p:txBody>
          <a:bodyPr/>
          <a:lstStyle/>
          <a:p>
            <a:fld id="{09258357-87E7-438D-861B-A45D14C20D5E}" type="datetime1">
              <a:rPr lang="fi-FI" smtClean="0"/>
              <a:t>30.9.2024</a:t>
            </a:fld>
            <a:endParaRPr lang="fi-FI" dirty="0"/>
          </a:p>
        </p:txBody>
      </p:sp>
      <p:sp>
        <p:nvSpPr>
          <p:cNvPr id="5" name="Footer Placeholder 4">
            <a:extLst>
              <a:ext uri="{FF2B5EF4-FFF2-40B4-BE49-F238E27FC236}">
                <a16:creationId xmlns:a16="http://schemas.microsoft.com/office/drawing/2014/main" id="{FACB434F-7346-4262-9273-86CC06B735D1}"/>
              </a:ext>
            </a:extLst>
          </p:cNvPr>
          <p:cNvSpPr>
            <a:spLocks noGrp="1"/>
          </p:cNvSpPr>
          <p:nvPr>
            <p:ph type="ftr" sz="quarter" idx="15"/>
          </p:nvPr>
        </p:nvSpPr>
        <p:spPr/>
        <p:txBody>
          <a:bodyPr/>
          <a:lstStyle>
            <a:lvl1pPr algn="r">
              <a:defRPr/>
            </a:lvl1pPr>
          </a:lstStyle>
          <a:p>
            <a:r>
              <a:rPr lang="fi-FI" dirty="0"/>
              <a:t>www.lehtijakumppanit.fi</a:t>
            </a:r>
          </a:p>
        </p:txBody>
      </p:sp>
      <p:sp>
        <p:nvSpPr>
          <p:cNvPr id="6" name="Slide Number Placeholder 5">
            <a:extLst>
              <a:ext uri="{FF2B5EF4-FFF2-40B4-BE49-F238E27FC236}">
                <a16:creationId xmlns:a16="http://schemas.microsoft.com/office/drawing/2014/main" id="{D30C2D35-1885-4307-8FC3-57B252BF6553}"/>
              </a:ext>
            </a:extLst>
          </p:cNvPr>
          <p:cNvSpPr>
            <a:spLocks noGrp="1"/>
          </p:cNvSpPr>
          <p:nvPr>
            <p:ph type="sldNum" sz="quarter" idx="16"/>
          </p:nvPr>
        </p:nvSpPr>
        <p:spPr/>
        <p:txBody>
          <a:bodyPr/>
          <a:lstStyle/>
          <a:p>
            <a:fld id="{23801C3F-F1C6-4B80-87BA-AACEEDDAEA90}" type="slidenum">
              <a:rPr lang="fi-FI" smtClean="0"/>
              <a:pPr/>
              <a:t>‹#›</a:t>
            </a:fld>
            <a:endParaRPr lang="fi-FI" dirty="0"/>
          </a:p>
        </p:txBody>
      </p:sp>
      <p:sp>
        <p:nvSpPr>
          <p:cNvPr id="9" name="Title 8">
            <a:extLst>
              <a:ext uri="{FF2B5EF4-FFF2-40B4-BE49-F238E27FC236}">
                <a16:creationId xmlns:a16="http://schemas.microsoft.com/office/drawing/2014/main" id="{326AA8E7-F2EA-4ED9-ABDF-17175B306C42}"/>
              </a:ext>
            </a:extLst>
          </p:cNvPr>
          <p:cNvSpPr>
            <a:spLocks noGrp="1"/>
          </p:cNvSpPr>
          <p:nvPr>
            <p:ph type="title" hasCustomPrompt="1"/>
          </p:nvPr>
        </p:nvSpPr>
        <p:spPr/>
        <p:txBody>
          <a:bodyPr/>
          <a:lstStyle>
            <a:lvl1pPr>
              <a:defRPr>
                <a:solidFill>
                  <a:srgbClr val="FFFFFF"/>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55209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5">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B99CB"/>
              </a:solidFill>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accent3">
                    <a:lumMod val="50000"/>
                  </a:schemeClr>
                </a:solidFill>
              </a:defRPr>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8919F457-EBED-45B2-8D61-37EF9716AB4C}"/>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317D418A-339E-469C-8359-F090B42AA05F}"/>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1D756FA0-760C-4106-93D4-50F13DF1921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CF8E5A20-F8BF-4C10-9C2C-F36FF5B00027}"/>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79235C28-3BAA-4E27-8E0D-F6693230CAE5}"/>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03E4A24E-7447-4795-915D-C20BA1C4E2F0}"/>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86F53FAA-F794-4E42-9721-D316B5B240CF}"/>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FE595209-9B68-4FF1-9D51-044DA5A981A7}"/>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CC2B92F1-A0B3-467B-9203-14E9DABEF370}"/>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D0A6D7DB-DAF3-4810-AA1D-D9B3C09018F3}"/>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2CD08716-677C-4557-8611-ABBA4ECECD7D}"/>
              </a:ext>
            </a:extLst>
          </p:cNvPr>
          <p:cNvSpPr>
            <a:spLocks noGrp="1"/>
          </p:cNvSpPr>
          <p:nvPr>
            <p:ph type="dt" sz="half" idx="10"/>
          </p:nvPr>
        </p:nvSpPr>
        <p:spPr/>
        <p:txBody>
          <a:bodyPr/>
          <a:lstStyle/>
          <a:p>
            <a:fld id="{5BC54469-0297-45C5-9E43-ECB4336884F2}" type="datetime1">
              <a:rPr lang="fi-FI" smtClean="0"/>
              <a:t>30.9.2024</a:t>
            </a:fld>
            <a:endParaRPr lang="fi-FI" dirty="0"/>
          </a:p>
        </p:txBody>
      </p:sp>
      <p:sp>
        <p:nvSpPr>
          <p:cNvPr id="8" name="Alatunnisteen paikkamerkki 7">
            <a:extLst>
              <a:ext uri="{FF2B5EF4-FFF2-40B4-BE49-F238E27FC236}">
                <a16:creationId xmlns:a16="http://schemas.microsoft.com/office/drawing/2014/main" id="{47A336CC-65D7-4B48-B6F6-191057740DB5}"/>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D7B5A2E2-A439-40DD-A081-6BF81C907B76}"/>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2" name="Tekstin paikkamerkki 8">
            <a:extLst>
              <a:ext uri="{FF2B5EF4-FFF2-40B4-BE49-F238E27FC236}">
                <a16:creationId xmlns:a16="http://schemas.microsoft.com/office/drawing/2014/main" id="{15A433F1-2D6B-4D9C-B24E-5173C0382540}"/>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7E7CD258-CD21-49E1-B9AB-4DB92779B3A9}"/>
              </a:ext>
            </a:extLst>
          </p:cNvPr>
          <p:cNvSpPr>
            <a:spLocks noGrp="1"/>
          </p:cNvSpPr>
          <p:nvPr>
            <p:ph type="title" hasCustomPrompt="1"/>
          </p:nvPr>
        </p:nvSpPr>
        <p:spPr/>
        <p:txBody>
          <a:bodyPr/>
          <a:lstStyle>
            <a:lvl1pPr>
              <a:defRPr>
                <a:solidFill>
                  <a:srgbClr val="FFFFFF"/>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261371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6">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BAE9BCFE-C427-487D-9F37-9F43EC715F1D}"/>
              </a:ext>
            </a:extLst>
          </p:cNvPr>
          <p:cNvSpPr/>
          <p:nvPr userDrawn="1"/>
        </p:nvSpPr>
        <p:spPr>
          <a:xfrm>
            <a:off x="-1" y="0"/>
            <a:ext cx="4558453" cy="6858000"/>
          </a:xfrm>
          <a:prstGeom prst="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9B99CB"/>
              </a:solidFill>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20F58B47-14AF-4C85-984F-90D9E8FACCB3}"/>
              </a:ext>
            </a:extLst>
          </p:cNvPr>
          <p:cNvSpPr>
            <a:spLocks noGrp="1"/>
          </p:cNvSpPr>
          <p:nvPr>
            <p:ph idx="1"/>
          </p:nvPr>
        </p:nvSpPr>
        <p:spPr/>
        <p:txBody>
          <a:bodyPr/>
          <a:lstStyle>
            <a:lvl1pPr>
              <a:defRPr sz="2400">
                <a:solidFill>
                  <a:schemeClr val="accent3">
                    <a:lumMod val="50000"/>
                  </a:schemeClr>
                </a:solidFill>
                <a:latin typeface="Arial Nova" panose="020B0504020202020204" pitchFamily="34" charset="0"/>
                <a:cs typeface="Arial" panose="020B0604020202020204" pitchFamily="34" charset="0"/>
              </a:defRPr>
            </a:lvl1pPr>
            <a:lvl2pPr>
              <a:spcAft>
                <a:spcPts val="0"/>
              </a:spcAft>
              <a:defRPr sz="1800">
                <a:latin typeface="Arial Nova" panose="020B0504020202020204" pitchFamily="34" charset="0"/>
                <a:cs typeface="Arial" panose="020B0604020202020204" pitchFamily="34" charset="0"/>
              </a:defRPr>
            </a:lvl2pPr>
            <a:lvl3pPr>
              <a:spcAft>
                <a:spcPts val="0"/>
              </a:spcAft>
              <a:defRPr sz="1800">
                <a:latin typeface="Arial Nova" panose="020B0504020202020204" pitchFamily="34" charset="0"/>
                <a:cs typeface="Arial" panose="020B0604020202020204" pitchFamily="34" charset="0"/>
              </a:defRPr>
            </a:lvl3pPr>
            <a:lvl4pPr>
              <a:spcAft>
                <a:spcPts val="0"/>
              </a:spcAft>
              <a:defRPr sz="1800">
                <a:latin typeface="Arial Nova" panose="020B0504020202020204" pitchFamily="34" charset="0"/>
                <a:cs typeface="Arial" panose="020B0604020202020204" pitchFamily="34" charset="0"/>
              </a:defRPr>
            </a:lvl4pPr>
            <a:lvl5pPr>
              <a:spcAft>
                <a:spcPts val="0"/>
              </a:spcAft>
              <a:defRPr sz="1800">
                <a:latin typeface="Arial Nova" panose="020B05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1" name="Ryhmä 10">
            <a:extLst>
              <a:ext uri="{FF2B5EF4-FFF2-40B4-BE49-F238E27FC236}">
                <a16:creationId xmlns:a16="http://schemas.microsoft.com/office/drawing/2014/main" id="{76BE8B52-E1F7-41E5-B48C-66BE7D26434A}"/>
              </a:ext>
            </a:extLst>
          </p:cNvPr>
          <p:cNvGrpSpPr/>
          <p:nvPr userDrawn="1"/>
        </p:nvGrpSpPr>
        <p:grpSpPr bwMode="gray">
          <a:xfrm>
            <a:off x="718345" y="6236489"/>
            <a:ext cx="1479549" cy="362017"/>
            <a:chOff x="1470026" y="2297113"/>
            <a:chExt cx="9251950" cy="2263775"/>
          </a:xfrm>
          <a:solidFill>
            <a:schemeClr val="bg1"/>
          </a:solidFill>
        </p:grpSpPr>
        <p:sp>
          <p:nvSpPr>
            <p:cNvPr id="12" name="Freeform 5">
              <a:extLst>
                <a:ext uri="{FF2B5EF4-FFF2-40B4-BE49-F238E27FC236}">
                  <a16:creationId xmlns:a16="http://schemas.microsoft.com/office/drawing/2014/main" id="{DC442565-19C2-40B2-AFEC-E03CFFECC28F}"/>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1A072CBB-F81D-4D75-BCFD-C1EE95B21C2B}"/>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E2C015B2-C145-4151-B5AF-3584CC416FE3}"/>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5A8747F2-6AF3-4ADB-9C23-242B9012BC00}"/>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452C9954-4D2B-4F87-AFCF-7FA9FA6B8F36}"/>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F4446FB7-11CA-47EF-A00E-5F03D55DD696}"/>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0D7E056-DBE6-4FFE-A2AF-C78E9C6FFBF9}"/>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FFB9B635-9018-482B-BE1C-6A53FFCE49FF}"/>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54FD0B37-B08F-45C8-8EE7-67D29862C735}"/>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7A5D3DF7-F495-4BCF-B759-CC035BB86E07}"/>
              </a:ext>
            </a:extLst>
          </p:cNvPr>
          <p:cNvSpPr>
            <a:spLocks noGrp="1"/>
          </p:cNvSpPr>
          <p:nvPr>
            <p:ph type="dt" sz="half" idx="10"/>
          </p:nvPr>
        </p:nvSpPr>
        <p:spPr/>
        <p:txBody>
          <a:bodyPr/>
          <a:lstStyle/>
          <a:p>
            <a:fld id="{67EAD0DA-9774-44E6-BE64-37193E766D98}" type="datetime1">
              <a:rPr lang="fi-FI" smtClean="0"/>
              <a:t>30.9.2024</a:t>
            </a:fld>
            <a:endParaRPr lang="fi-FI" dirty="0"/>
          </a:p>
        </p:txBody>
      </p:sp>
      <p:sp>
        <p:nvSpPr>
          <p:cNvPr id="8" name="Alatunnisteen paikkamerkki 7">
            <a:extLst>
              <a:ext uri="{FF2B5EF4-FFF2-40B4-BE49-F238E27FC236}">
                <a16:creationId xmlns:a16="http://schemas.microsoft.com/office/drawing/2014/main" id="{76484E20-B606-47B2-B0CD-388BE1179080}"/>
              </a:ext>
            </a:extLst>
          </p:cNvPr>
          <p:cNvSpPr>
            <a:spLocks noGrp="1"/>
          </p:cNvSpPr>
          <p:nvPr>
            <p:ph type="ftr" sz="quarter" idx="11"/>
          </p:nvPr>
        </p:nvSpPr>
        <p:spPr/>
        <p:txBody>
          <a:bodyPr/>
          <a:lstStyle/>
          <a:p>
            <a:pPr algn="r"/>
            <a:r>
              <a:rPr lang="fi-FI" dirty="0"/>
              <a:t>www.lehtijakumppanit.fi</a:t>
            </a:r>
          </a:p>
        </p:txBody>
      </p:sp>
      <p:sp>
        <p:nvSpPr>
          <p:cNvPr id="21" name="Dian numeron paikkamerkki 20">
            <a:extLst>
              <a:ext uri="{FF2B5EF4-FFF2-40B4-BE49-F238E27FC236}">
                <a16:creationId xmlns:a16="http://schemas.microsoft.com/office/drawing/2014/main" id="{23AF7889-2FA7-47CD-8373-38ABC5958A16}"/>
              </a:ext>
            </a:extLst>
          </p:cNvPr>
          <p:cNvSpPr>
            <a:spLocks noGrp="1"/>
          </p:cNvSpPr>
          <p:nvPr>
            <p:ph type="sldNum" sz="quarter" idx="12"/>
          </p:nvPr>
        </p:nvSpPr>
        <p:spPr/>
        <p:txBody>
          <a:bodyPr/>
          <a:lstStyle/>
          <a:p>
            <a:fld id="{23801C3F-F1C6-4B80-87BA-AACEEDDAEA90}" type="slidenum">
              <a:rPr lang="fi-FI" smtClean="0"/>
              <a:pPr/>
              <a:t>‹#›</a:t>
            </a:fld>
            <a:endParaRPr lang="fi-FI" dirty="0"/>
          </a:p>
        </p:txBody>
      </p:sp>
      <p:sp>
        <p:nvSpPr>
          <p:cNvPr id="23" name="Tekstin paikkamerkki 8">
            <a:extLst>
              <a:ext uri="{FF2B5EF4-FFF2-40B4-BE49-F238E27FC236}">
                <a16:creationId xmlns:a16="http://schemas.microsoft.com/office/drawing/2014/main" id="{027B2339-538F-46A0-840C-0C327FE99D01}"/>
              </a:ext>
            </a:extLst>
          </p:cNvPr>
          <p:cNvSpPr>
            <a:spLocks noGrp="1"/>
          </p:cNvSpPr>
          <p:nvPr>
            <p:ph type="body" sz="quarter" idx="13"/>
          </p:nvPr>
        </p:nvSpPr>
        <p:spPr>
          <a:xfrm>
            <a:off x="690879" y="602826"/>
            <a:ext cx="3562773" cy="312315"/>
          </a:xfrm>
        </p:spPr>
        <p:txBody>
          <a:bodyPr anchor="b" anchorCtr="0"/>
          <a:lstStyle>
            <a:lvl1pPr>
              <a:lnSpc>
                <a:spcPct val="100000"/>
              </a:lnSpc>
              <a:defRPr sz="1600">
                <a:solidFill>
                  <a:schemeClr val="bg1"/>
                </a:solidFill>
              </a:defRPr>
            </a:lvl1pPr>
          </a:lstStyle>
          <a:p>
            <a:pPr lvl="0"/>
            <a:r>
              <a:rPr lang="fi-FI"/>
              <a:t>Muokkaa tekstin perustyylejä napsauttamalla</a:t>
            </a:r>
          </a:p>
        </p:txBody>
      </p:sp>
      <p:sp>
        <p:nvSpPr>
          <p:cNvPr id="4" name="Title 3">
            <a:extLst>
              <a:ext uri="{FF2B5EF4-FFF2-40B4-BE49-F238E27FC236}">
                <a16:creationId xmlns:a16="http://schemas.microsoft.com/office/drawing/2014/main" id="{0DFD4371-BAB6-4469-9003-A14367A5861C}"/>
              </a:ext>
            </a:extLst>
          </p:cNvPr>
          <p:cNvSpPr>
            <a:spLocks noGrp="1"/>
          </p:cNvSpPr>
          <p:nvPr>
            <p:ph type="title" hasCustomPrompt="1"/>
          </p:nvPr>
        </p:nvSpPr>
        <p:spPr/>
        <p:txBody>
          <a:bodyPr/>
          <a:lstStyle>
            <a:lvl1pPr>
              <a:defRPr>
                <a:solidFill>
                  <a:srgbClr val="FFFFFF"/>
                </a:solidFill>
                <a:latin typeface="Arial Nova" panose="020B05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Tree>
    <p:extLst>
      <p:ext uri="{BB962C8B-B14F-4D97-AF65-F5344CB8AC3E}">
        <p14:creationId xmlns:p14="http://schemas.microsoft.com/office/powerpoint/2010/main" val="38880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DF5A1F0-40A2-4841-9F62-64305C208265}"/>
              </a:ext>
            </a:extLst>
          </p:cNvPr>
          <p:cNvSpPr>
            <a:spLocks noGrp="1"/>
          </p:cNvSpPr>
          <p:nvPr>
            <p:ph type="title"/>
          </p:nvPr>
        </p:nvSpPr>
        <p:spPr>
          <a:xfrm>
            <a:off x="690880" y="962526"/>
            <a:ext cx="3562773" cy="4415502"/>
          </a:xfrm>
          <a:prstGeom prst="rect">
            <a:avLst/>
          </a:prstGeom>
        </p:spPr>
        <p:txBody>
          <a:bodyPr vert="horz" lIns="0" tIns="0" rIns="0" bIns="0" rtlCol="0" anchor="t" anchorCtr="0">
            <a:no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kstin paikkamerkki 2">
            <a:extLst>
              <a:ext uri="{FF2B5EF4-FFF2-40B4-BE49-F238E27FC236}">
                <a16:creationId xmlns:a16="http://schemas.microsoft.com/office/drawing/2014/main" id="{E12E41F4-108B-4B70-8F16-D05F2FBF87F9}"/>
              </a:ext>
            </a:extLst>
          </p:cNvPr>
          <p:cNvSpPr>
            <a:spLocks noGrp="1"/>
          </p:cNvSpPr>
          <p:nvPr>
            <p:ph type="body" idx="1"/>
          </p:nvPr>
        </p:nvSpPr>
        <p:spPr>
          <a:xfrm>
            <a:off x="5445760" y="1036320"/>
            <a:ext cx="5908039" cy="4985176"/>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478A6C1B-756A-461A-AF44-362399595609}"/>
              </a:ext>
            </a:extLst>
          </p:cNvPr>
          <p:cNvSpPr>
            <a:spLocks noGrp="1"/>
          </p:cNvSpPr>
          <p:nvPr>
            <p:ph type="dt" sz="half" idx="2"/>
          </p:nvPr>
        </p:nvSpPr>
        <p:spPr>
          <a:xfrm>
            <a:off x="4666828" y="6299200"/>
            <a:ext cx="704426" cy="286808"/>
          </a:xfrm>
          <a:prstGeom prst="rect">
            <a:avLst/>
          </a:prstGeom>
        </p:spPr>
        <p:txBody>
          <a:bodyPr vert="horz" lIns="0" tIns="0" rIns="0" bIns="0" rtlCol="0" anchor="ctr">
            <a:noAutofit/>
          </a:bodyPr>
          <a:lstStyle>
            <a:lvl1pPr algn="l">
              <a:defRPr sz="800">
                <a:solidFill>
                  <a:schemeClr val="bg2"/>
                </a:solidFill>
              </a:defRPr>
            </a:lvl1pPr>
          </a:lstStyle>
          <a:p>
            <a:fld id="{09258357-87E7-438D-861B-A45D14C20D5E}" type="datetime1">
              <a:rPr lang="fi-FI" noProof="0" smtClean="0"/>
              <a:t>30.9.2024</a:t>
            </a:fld>
            <a:endParaRPr lang="fi-FI" noProof="0"/>
          </a:p>
        </p:txBody>
      </p:sp>
      <p:sp>
        <p:nvSpPr>
          <p:cNvPr id="5" name="Alatunnisteen paikkamerkki 4">
            <a:extLst>
              <a:ext uri="{FF2B5EF4-FFF2-40B4-BE49-F238E27FC236}">
                <a16:creationId xmlns:a16="http://schemas.microsoft.com/office/drawing/2014/main" id="{2CC8097B-B727-45F8-9FAD-272FD15941A2}"/>
              </a:ext>
            </a:extLst>
          </p:cNvPr>
          <p:cNvSpPr>
            <a:spLocks noGrp="1"/>
          </p:cNvSpPr>
          <p:nvPr>
            <p:ph type="ftr" sz="quarter" idx="3"/>
          </p:nvPr>
        </p:nvSpPr>
        <p:spPr>
          <a:xfrm>
            <a:off x="5445760" y="6299200"/>
            <a:ext cx="6041812" cy="286808"/>
          </a:xfrm>
          <a:prstGeom prst="rect">
            <a:avLst/>
          </a:prstGeom>
        </p:spPr>
        <p:txBody>
          <a:bodyPr vert="horz" lIns="0" tIns="0" rIns="0" bIns="0" rtlCol="0" anchor="ctr">
            <a:noAutofit/>
          </a:bodyPr>
          <a:lstStyle>
            <a:lvl1pPr algn="ctr">
              <a:defRPr sz="800">
                <a:solidFill>
                  <a:schemeClr val="bg2"/>
                </a:solidFill>
              </a:defRPr>
            </a:lvl1pPr>
          </a:lstStyle>
          <a:p>
            <a:pPr algn="r"/>
            <a:r>
              <a:rPr lang="fi-FI" dirty="0"/>
              <a:t>www.lehtijakumppanit.fi</a:t>
            </a:r>
            <a:endParaRPr lang="fi-FI" noProof="0" dirty="0"/>
          </a:p>
        </p:txBody>
      </p:sp>
      <p:sp>
        <p:nvSpPr>
          <p:cNvPr id="6" name="Dian numeron paikkamerkki 5">
            <a:extLst>
              <a:ext uri="{FF2B5EF4-FFF2-40B4-BE49-F238E27FC236}">
                <a16:creationId xmlns:a16="http://schemas.microsoft.com/office/drawing/2014/main" id="{A7D2C0D7-E814-4F54-B17F-020B64050B9C}"/>
              </a:ext>
            </a:extLst>
          </p:cNvPr>
          <p:cNvSpPr>
            <a:spLocks noGrp="1"/>
          </p:cNvSpPr>
          <p:nvPr>
            <p:ph type="sldNum" sz="quarter" idx="4"/>
          </p:nvPr>
        </p:nvSpPr>
        <p:spPr>
          <a:xfrm>
            <a:off x="11623039" y="6299200"/>
            <a:ext cx="387773" cy="286808"/>
          </a:xfrm>
          <a:prstGeom prst="rect">
            <a:avLst/>
          </a:prstGeom>
        </p:spPr>
        <p:txBody>
          <a:bodyPr vert="horz" lIns="0" tIns="0" rIns="0" bIns="0" rtlCol="0" anchor="ctr">
            <a:noAutofit/>
          </a:bodyPr>
          <a:lstStyle>
            <a:lvl1pPr algn="ctr">
              <a:defRPr sz="800">
                <a:solidFill>
                  <a:schemeClr val="bg2"/>
                </a:solidFill>
              </a:defRPr>
            </a:lvl1pPr>
          </a:lstStyle>
          <a:p>
            <a:fld id="{23801C3F-F1C6-4B80-87BA-AACEEDDAEA90}" type="slidenum">
              <a:rPr lang="fi-FI" noProof="0" smtClean="0"/>
              <a:pPr/>
              <a:t>‹#›</a:t>
            </a:fld>
            <a:endParaRPr lang="fi-FI" noProof="0"/>
          </a:p>
        </p:txBody>
      </p:sp>
    </p:spTree>
    <p:extLst>
      <p:ext uri="{BB962C8B-B14F-4D97-AF65-F5344CB8AC3E}">
        <p14:creationId xmlns:p14="http://schemas.microsoft.com/office/powerpoint/2010/main" val="29021080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4" r:id="rId3"/>
    <p:sldLayoutId id="2147483650" r:id="rId4"/>
    <p:sldLayoutId id="2147483658" r:id="rId5"/>
    <p:sldLayoutId id="2147483659" r:id="rId6"/>
    <p:sldLayoutId id="2147483660" r:id="rId7"/>
    <p:sldLayoutId id="2147483661" r:id="rId8"/>
    <p:sldLayoutId id="2147483662" r:id="rId9"/>
    <p:sldLayoutId id="2147483664" r:id="rId10"/>
    <p:sldLayoutId id="2147483671" r:id="rId11"/>
    <p:sldLayoutId id="2147483672" r:id="rId12"/>
    <p:sldLayoutId id="2147483670" r:id="rId13"/>
    <p:sldLayoutId id="2147483667" r:id="rId14"/>
    <p:sldLayoutId id="2147483668" r:id="rId15"/>
    <p:sldLayoutId id="2147483655" r:id="rId16"/>
    <p:sldLayoutId id="2147483651" r:id="rId17"/>
    <p:sldLayoutId id="2147483673" r:id="rId18"/>
    <p:sldLayoutId id="2147483665" r:id="rId19"/>
    <p:sldLayoutId id="2147483675" r:id="rId20"/>
  </p:sldLayoutIdLst>
  <p:hf hdr="0" dt="0"/>
  <p:txStyles>
    <p:titleStyle>
      <a:lvl1pPr algn="l" defTabSz="914400" rtl="0" eaLnBrk="1" latinLnBrk="0" hangingPunct="1">
        <a:lnSpc>
          <a:spcPct val="110000"/>
        </a:lnSpc>
        <a:spcBef>
          <a:spcPct val="0"/>
        </a:spcBef>
        <a:buNone/>
        <a:defRPr sz="3500" kern="1200" spc="-50" baseline="0">
          <a:solidFill>
            <a:schemeClr val="tx1"/>
          </a:solidFill>
          <a:latin typeface="Arial Nova" panose="020B05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800"/>
        </a:spcBef>
        <a:buFont typeface="Arial" panose="020B0604020202020204" pitchFamily="34" charset="0"/>
        <a:buNone/>
        <a:defRPr sz="2400" kern="1200">
          <a:solidFill>
            <a:schemeClr val="tx1"/>
          </a:solidFill>
          <a:latin typeface="Arial Nova" panose="020B0504020202020204" pitchFamily="34" charset="0"/>
          <a:ea typeface="+mn-ea"/>
          <a:cs typeface="Arial" panose="020B0604020202020204" pitchFamily="34" charset="0"/>
        </a:defRPr>
      </a:lvl1pPr>
      <a:lvl2pPr marL="176213" indent="-176213"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2pPr>
      <a:lvl3pPr marL="360363" indent="-179388"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3pPr>
      <a:lvl4pPr marL="534988" indent="-174625"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4pPr>
      <a:lvl5pPr marL="715963" indent="-180975"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lehtijakumppanit.fi/koulutukset/lastensuojelun-avohuolto/"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11" Type="http://schemas.openxmlformats.org/officeDocument/2006/relationships/image" Target="../media/image24.svg"/><Relationship Id="rId5" Type="http://schemas.openxmlformats.org/officeDocument/2006/relationships/diagramColors" Target="../diagrams/colors3.xml"/><Relationship Id="rId10" Type="http://schemas.openxmlformats.org/officeDocument/2006/relationships/image" Target="../media/image23.png"/><Relationship Id="rId4" Type="http://schemas.openxmlformats.org/officeDocument/2006/relationships/diagramQuickStyle" Target="../diagrams/quickStyle3.xml"/><Relationship Id="rId9" Type="http://schemas.openxmlformats.org/officeDocument/2006/relationships/hyperlink" Target="https://lehtijakumppanit.fi/koulutukset/lastensuojelun-avohuolto/"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9.xml"/><Relationship Id="rId18" Type="http://schemas.openxmlformats.org/officeDocument/2006/relationships/hyperlink" Target="https://lehtijakumppanit.fi/asiantuntijat/" TargetMode="External"/><Relationship Id="rId3" Type="http://schemas.openxmlformats.org/officeDocument/2006/relationships/image" Target="../media/image20.png"/><Relationship Id="rId7" Type="http://schemas.openxmlformats.org/officeDocument/2006/relationships/customXml" Target="../ink/ink4.xml"/><Relationship Id="rId12" Type="http://schemas.openxmlformats.org/officeDocument/2006/relationships/customXml" Target="../ink/ink8.xml"/><Relationship Id="rId17" Type="http://schemas.openxmlformats.org/officeDocument/2006/relationships/image" Target="../media/image27.png"/><Relationship Id="rId2" Type="http://schemas.openxmlformats.org/officeDocument/2006/relationships/customXml" Target="../ink/ink1.xml"/><Relationship Id="rId16" Type="http://schemas.openxmlformats.org/officeDocument/2006/relationships/image" Target="../media/image26.jpg"/><Relationship Id="rId1" Type="http://schemas.openxmlformats.org/officeDocument/2006/relationships/slideLayout" Target="../slideLayouts/slideLayout15.xml"/><Relationship Id="rId6" Type="http://schemas.openxmlformats.org/officeDocument/2006/relationships/customXml" Target="../ink/ink3.xml"/><Relationship Id="rId11" Type="http://schemas.openxmlformats.org/officeDocument/2006/relationships/image" Target="../media/image4.png"/><Relationship Id="rId5" Type="http://schemas.openxmlformats.org/officeDocument/2006/relationships/image" Target="../media/image30.png"/><Relationship Id="rId15" Type="http://schemas.openxmlformats.org/officeDocument/2006/relationships/image" Target="../media/image25.jpg"/><Relationship Id="rId10" Type="http://schemas.openxmlformats.org/officeDocument/2006/relationships/customXml" Target="../ink/ink7.xml"/><Relationship Id="rId4" Type="http://schemas.openxmlformats.org/officeDocument/2006/relationships/customXml" Target="../ink/ink2.xml"/><Relationship Id="rId9" Type="http://schemas.openxmlformats.org/officeDocument/2006/relationships/customXml" Target="../ink/ink6.xml"/><Relationship Id="rId14" Type="http://schemas.openxmlformats.org/officeDocument/2006/relationships/customXml" Target="../ink/ink10.xml"/></Relationships>
</file>

<file path=ppt/slides/_rels/slide9.xml.rels><?xml version="1.0" encoding="UTF-8" standalone="yes"?>
<Relationships xmlns="http://schemas.openxmlformats.org/package/2006/relationships"><Relationship Id="rId2" Type="http://schemas.openxmlformats.org/officeDocument/2006/relationships/hyperlink" Target="mailto:koulutukset@lehtijakumppanit.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E1C8880-0827-2D54-1419-D3CCBC2E7153}"/>
              </a:ext>
            </a:extLst>
          </p:cNvPr>
          <p:cNvSpPr>
            <a:spLocks noGrp="1"/>
          </p:cNvSpPr>
          <p:nvPr>
            <p:ph type="title"/>
          </p:nvPr>
        </p:nvSpPr>
        <p:spPr>
          <a:xfrm>
            <a:off x="690880" y="2963008"/>
            <a:ext cx="10796692" cy="2652788"/>
          </a:xfrm>
        </p:spPr>
        <p:txBody>
          <a:bodyPr/>
          <a:lstStyle/>
          <a:p>
            <a:r>
              <a:rPr lang="fi-FI" sz="5400" dirty="0">
                <a:latin typeface="+mj-lt"/>
              </a:rPr>
              <a:t>Lastensuojelun </a:t>
            </a:r>
            <a:br>
              <a:rPr lang="fi-FI" sz="5400" dirty="0">
                <a:latin typeface="+mj-lt"/>
              </a:rPr>
            </a:br>
            <a:r>
              <a:rPr lang="fi-FI" sz="5400" dirty="0">
                <a:latin typeface="+mj-lt"/>
              </a:rPr>
              <a:t>avohuolto käytännössä </a:t>
            </a:r>
            <a:br>
              <a:rPr lang="fi-FI" sz="5400" dirty="0">
                <a:latin typeface="+mj-lt"/>
              </a:rPr>
            </a:br>
            <a:r>
              <a:rPr lang="fi-FI" sz="5400" dirty="0">
                <a:latin typeface="+mj-lt"/>
              </a:rPr>
              <a:t>-monimuotokurssi</a:t>
            </a:r>
          </a:p>
        </p:txBody>
      </p:sp>
      <p:sp>
        <p:nvSpPr>
          <p:cNvPr id="4" name="Dian numeron paikkamerkki 3">
            <a:extLst>
              <a:ext uri="{FF2B5EF4-FFF2-40B4-BE49-F238E27FC236}">
                <a16:creationId xmlns:a16="http://schemas.microsoft.com/office/drawing/2014/main" id="{CF5A1BDC-617D-333F-8B7B-789DCECC3CE7}"/>
              </a:ext>
            </a:extLst>
          </p:cNvPr>
          <p:cNvSpPr>
            <a:spLocks noGrp="1"/>
          </p:cNvSpPr>
          <p:nvPr>
            <p:ph type="sldNum" sz="quarter" idx="12"/>
          </p:nvPr>
        </p:nvSpPr>
        <p:spPr/>
        <p:txBody>
          <a:bodyPr/>
          <a:lstStyle/>
          <a:p>
            <a:fld id="{23801C3F-F1C6-4B80-87BA-AACEEDDAEA90}" type="slidenum">
              <a:rPr lang="fi-FI" smtClean="0"/>
              <a:pPr/>
              <a:t>1</a:t>
            </a:fld>
            <a:endParaRPr lang="fi-FI" dirty="0"/>
          </a:p>
        </p:txBody>
      </p:sp>
      <p:grpSp>
        <p:nvGrpSpPr>
          <p:cNvPr id="2" name="Ryhmä 1">
            <a:extLst>
              <a:ext uri="{FF2B5EF4-FFF2-40B4-BE49-F238E27FC236}">
                <a16:creationId xmlns:a16="http://schemas.microsoft.com/office/drawing/2014/main" id="{9F56E3E2-A039-1F8D-40DB-A05EC7A1A627}"/>
              </a:ext>
            </a:extLst>
          </p:cNvPr>
          <p:cNvGrpSpPr>
            <a:grpSpLocks noChangeAspect="1"/>
          </p:cNvGrpSpPr>
          <p:nvPr/>
        </p:nvGrpSpPr>
        <p:grpSpPr bwMode="gray">
          <a:xfrm>
            <a:off x="690880" y="666113"/>
            <a:ext cx="2597300" cy="635509"/>
            <a:chOff x="1470026" y="2297113"/>
            <a:chExt cx="9251950" cy="2263775"/>
          </a:xfrm>
          <a:solidFill>
            <a:schemeClr val="bg1"/>
          </a:solidFill>
        </p:grpSpPr>
        <p:sp>
          <p:nvSpPr>
            <p:cNvPr id="3" name="Freeform 5">
              <a:extLst>
                <a:ext uri="{FF2B5EF4-FFF2-40B4-BE49-F238E27FC236}">
                  <a16:creationId xmlns:a16="http://schemas.microsoft.com/office/drawing/2014/main" id="{68A53C13-265F-DE45-FEB4-37A7E3F7CC57}"/>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EAA51B0C-A643-DDFA-5DDD-D2393F61CD84}"/>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a:extLst>
                <a:ext uri="{FF2B5EF4-FFF2-40B4-BE49-F238E27FC236}">
                  <a16:creationId xmlns:a16="http://schemas.microsoft.com/office/drawing/2014/main" id="{60FA0724-60AA-F0EB-3EAB-CAEF19CB25B0}"/>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A4E17444-2EC0-02BC-79D2-F61A49A2B343}"/>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BA92677-8803-2FF7-281E-36F9DCD9CE6C}"/>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a:extLst>
                <a:ext uri="{FF2B5EF4-FFF2-40B4-BE49-F238E27FC236}">
                  <a16:creationId xmlns:a16="http://schemas.microsoft.com/office/drawing/2014/main" id="{0580F59C-D998-96CA-41BC-565E4DF05841}"/>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a:extLst>
                <a:ext uri="{FF2B5EF4-FFF2-40B4-BE49-F238E27FC236}">
                  <a16:creationId xmlns:a16="http://schemas.microsoft.com/office/drawing/2014/main" id="{7BA91929-6F31-E6D9-CB4F-17BCD3699CF6}"/>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2">
              <a:extLst>
                <a:ext uri="{FF2B5EF4-FFF2-40B4-BE49-F238E27FC236}">
                  <a16:creationId xmlns:a16="http://schemas.microsoft.com/office/drawing/2014/main" id="{ABF09402-F6E1-7FE6-62C1-9E892217CE2A}"/>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3">
              <a:extLst>
                <a:ext uri="{FF2B5EF4-FFF2-40B4-BE49-F238E27FC236}">
                  <a16:creationId xmlns:a16="http://schemas.microsoft.com/office/drawing/2014/main" id="{89E577E9-2CE6-2513-BF75-357CDAD28BD2}"/>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Tekstiruutu 16">
            <a:extLst>
              <a:ext uri="{FF2B5EF4-FFF2-40B4-BE49-F238E27FC236}">
                <a16:creationId xmlns:a16="http://schemas.microsoft.com/office/drawing/2014/main" id="{8BA8434C-C381-6805-EDEE-9B7086E32117}"/>
              </a:ext>
            </a:extLst>
          </p:cNvPr>
          <p:cNvSpPr txBox="1"/>
          <p:nvPr/>
        </p:nvSpPr>
        <p:spPr>
          <a:xfrm>
            <a:off x="690880" y="5929868"/>
            <a:ext cx="6094562" cy="369332"/>
          </a:xfrm>
          <a:prstGeom prst="rect">
            <a:avLst/>
          </a:prstGeom>
          <a:noFill/>
        </p:spPr>
        <p:txBody>
          <a:bodyPr wrap="square">
            <a:spAutoFit/>
          </a:bodyPr>
          <a:lstStyle/>
          <a:p>
            <a:r>
              <a:rPr lang="fi-FI" dirty="0">
                <a:solidFill>
                  <a:schemeClr val="bg1"/>
                </a:solidFill>
              </a:rPr>
              <a:t>Lehti ja kumppanit Oy</a:t>
            </a:r>
            <a:endParaRPr lang="fi-FI" dirty="0"/>
          </a:p>
        </p:txBody>
      </p:sp>
    </p:spTree>
    <p:extLst>
      <p:ext uri="{BB962C8B-B14F-4D97-AF65-F5344CB8AC3E}">
        <p14:creationId xmlns:p14="http://schemas.microsoft.com/office/powerpoint/2010/main" val="2083729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E1C8880-0827-2D54-1419-D3CCBC2E7153}"/>
              </a:ext>
            </a:extLst>
          </p:cNvPr>
          <p:cNvSpPr>
            <a:spLocks noGrp="1"/>
          </p:cNvSpPr>
          <p:nvPr>
            <p:ph type="title"/>
          </p:nvPr>
        </p:nvSpPr>
        <p:spPr>
          <a:xfrm>
            <a:off x="690880" y="3022621"/>
            <a:ext cx="10796692" cy="1628042"/>
          </a:xfrm>
        </p:spPr>
        <p:txBody>
          <a:bodyPr/>
          <a:lstStyle/>
          <a:p>
            <a:r>
              <a:rPr lang="fi-FI" sz="4800" dirty="0">
                <a:latin typeface="Arial Nova" panose="020B0504020202020204" pitchFamily="34" charset="0"/>
              </a:rPr>
              <a:t>Juridiikkaa</a:t>
            </a:r>
            <a:br>
              <a:rPr lang="fi-FI" sz="4800" dirty="0">
                <a:latin typeface="Arial Nova" panose="020B0504020202020204" pitchFamily="34" charset="0"/>
              </a:rPr>
            </a:br>
            <a:r>
              <a:rPr lang="fi-FI" sz="4800" dirty="0">
                <a:solidFill>
                  <a:schemeClr val="accent4"/>
                </a:solidFill>
                <a:latin typeface="Arial Nova" panose="020B0504020202020204" pitchFamily="34" charset="0"/>
              </a:rPr>
              <a:t>pintaa syvemmältä</a:t>
            </a:r>
          </a:p>
        </p:txBody>
      </p:sp>
      <p:sp>
        <p:nvSpPr>
          <p:cNvPr id="4" name="Dian numeron paikkamerkki 3">
            <a:extLst>
              <a:ext uri="{FF2B5EF4-FFF2-40B4-BE49-F238E27FC236}">
                <a16:creationId xmlns:a16="http://schemas.microsoft.com/office/drawing/2014/main" id="{CF5A1BDC-617D-333F-8B7B-789DCECC3CE7}"/>
              </a:ext>
            </a:extLst>
          </p:cNvPr>
          <p:cNvSpPr>
            <a:spLocks noGrp="1"/>
          </p:cNvSpPr>
          <p:nvPr>
            <p:ph type="sldNum" sz="quarter" idx="12"/>
          </p:nvPr>
        </p:nvSpPr>
        <p:spPr/>
        <p:txBody>
          <a:bodyPr/>
          <a:lstStyle/>
          <a:p>
            <a:fld id="{23801C3F-F1C6-4B80-87BA-AACEEDDAEA90}" type="slidenum">
              <a:rPr lang="fi-FI" smtClean="0"/>
              <a:pPr/>
              <a:t>10</a:t>
            </a:fld>
            <a:endParaRPr lang="fi-FI" dirty="0"/>
          </a:p>
        </p:txBody>
      </p:sp>
      <p:grpSp>
        <p:nvGrpSpPr>
          <p:cNvPr id="2" name="Ryhmä 1">
            <a:extLst>
              <a:ext uri="{FF2B5EF4-FFF2-40B4-BE49-F238E27FC236}">
                <a16:creationId xmlns:a16="http://schemas.microsoft.com/office/drawing/2014/main" id="{9F56E3E2-A039-1F8D-40DB-A05EC7A1A627}"/>
              </a:ext>
            </a:extLst>
          </p:cNvPr>
          <p:cNvGrpSpPr>
            <a:grpSpLocks noChangeAspect="1"/>
          </p:cNvGrpSpPr>
          <p:nvPr/>
        </p:nvGrpSpPr>
        <p:grpSpPr bwMode="gray">
          <a:xfrm>
            <a:off x="690880" y="666113"/>
            <a:ext cx="2597300" cy="635509"/>
            <a:chOff x="1470026" y="2297113"/>
            <a:chExt cx="9251950" cy="2263775"/>
          </a:xfrm>
          <a:solidFill>
            <a:schemeClr val="bg1"/>
          </a:solidFill>
        </p:grpSpPr>
        <p:sp>
          <p:nvSpPr>
            <p:cNvPr id="3" name="Freeform 5">
              <a:extLst>
                <a:ext uri="{FF2B5EF4-FFF2-40B4-BE49-F238E27FC236}">
                  <a16:creationId xmlns:a16="http://schemas.microsoft.com/office/drawing/2014/main" id="{68A53C13-265F-DE45-FEB4-37A7E3F7CC57}"/>
                </a:ext>
              </a:extLst>
            </p:cNvPr>
            <p:cNvSpPr>
              <a:spLocks noEditPoints="1"/>
            </p:cNvSpPr>
            <p:nvPr/>
          </p:nvSpPr>
          <p:spPr bwMode="gray">
            <a:xfrm>
              <a:off x="1470026" y="2297113"/>
              <a:ext cx="1271588" cy="2263775"/>
            </a:xfrm>
            <a:custGeom>
              <a:avLst/>
              <a:gdLst>
                <a:gd name="T0" fmla="*/ 2526 w 3532"/>
                <a:gd name="T1" fmla="*/ 1386 h 6259"/>
                <a:gd name="T2" fmla="*/ 3464 w 3532"/>
                <a:gd name="T3" fmla="*/ 1386 h 6259"/>
                <a:gd name="T4" fmla="*/ 3022 w 3532"/>
                <a:gd name="T5" fmla="*/ 367 h 6259"/>
                <a:gd name="T6" fmla="*/ 1779 w 3532"/>
                <a:gd name="T7" fmla="*/ 0 h 6259"/>
                <a:gd name="T8" fmla="*/ 547 w 3532"/>
                <a:gd name="T9" fmla="*/ 341 h 6259"/>
                <a:gd name="T10" fmla="*/ 91 w 3532"/>
                <a:gd name="T11" fmla="*/ 1237 h 6259"/>
                <a:gd name="T12" fmla="*/ 533 w 3532"/>
                <a:gd name="T13" fmla="*/ 2172 h 6259"/>
                <a:gd name="T14" fmla="*/ 6 w 3532"/>
                <a:gd name="T15" fmla="*/ 3058 h 6259"/>
                <a:gd name="T16" fmla="*/ 154 w 3532"/>
                <a:gd name="T17" fmla="*/ 3646 h 6259"/>
                <a:gd name="T18" fmla="*/ 602 w 3532"/>
                <a:gd name="T19" fmla="*/ 4068 h 6259"/>
                <a:gd name="T20" fmla="*/ 1495 w 3532"/>
                <a:gd name="T21" fmla="*/ 4410 h 6259"/>
                <a:gd name="T22" fmla="*/ 2297 w 3532"/>
                <a:gd name="T23" fmla="*/ 4708 h 6259"/>
                <a:gd name="T24" fmla="*/ 2506 w 3532"/>
                <a:gd name="T25" fmla="*/ 5053 h 6259"/>
                <a:gd name="T26" fmla="*/ 2318 w 3532"/>
                <a:gd name="T27" fmla="*/ 5381 h 6259"/>
                <a:gd name="T28" fmla="*/ 1766 w 3532"/>
                <a:gd name="T29" fmla="*/ 5503 h 6259"/>
                <a:gd name="T30" fmla="*/ 1146 w 3532"/>
                <a:gd name="T31" fmla="*/ 5348 h 6259"/>
                <a:gd name="T32" fmla="*/ 938 w 3532"/>
                <a:gd name="T33" fmla="*/ 4903 h 6259"/>
                <a:gd name="T34" fmla="*/ 0 w 3532"/>
                <a:gd name="T35" fmla="*/ 4907 h 6259"/>
                <a:gd name="T36" fmla="*/ 466 w 3532"/>
                <a:gd name="T37" fmla="*/ 5912 h 6259"/>
                <a:gd name="T38" fmla="*/ 1766 w 3532"/>
                <a:gd name="T39" fmla="*/ 6259 h 6259"/>
                <a:gd name="T40" fmla="*/ 2998 w 3532"/>
                <a:gd name="T41" fmla="*/ 5936 h 6259"/>
                <a:gd name="T42" fmla="*/ 3444 w 3532"/>
                <a:gd name="T43" fmla="*/ 5045 h 6259"/>
                <a:gd name="T44" fmla="*/ 3006 w 3532"/>
                <a:gd name="T45" fmla="*/ 4110 h 6259"/>
                <a:gd name="T46" fmla="*/ 3532 w 3532"/>
                <a:gd name="T47" fmla="*/ 3230 h 6259"/>
                <a:gd name="T48" fmla="*/ 3379 w 3532"/>
                <a:gd name="T49" fmla="*/ 2631 h 6259"/>
                <a:gd name="T50" fmla="*/ 2910 w 3532"/>
                <a:gd name="T51" fmla="*/ 2204 h 6259"/>
                <a:gd name="T52" fmla="*/ 1993 w 3532"/>
                <a:gd name="T53" fmla="*/ 1867 h 6259"/>
                <a:gd name="T54" fmla="*/ 1213 w 3532"/>
                <a:gd name="T55" fmla="*/ 1588 h 6259"/>
                <a:gd name="T56" fmla="*/ 1032 w 3532"/>
                <a:gd name="T57" fmla="*/ 1231 h 6259"/>
                <a:gd name="T58" fmla="*/ 1227 w 3532"/>
                <a:gd name="T59" fmla="*/ 883 h 6259"/>
                <a:gd name="T60" fmla="*/ 1779 w 3532"/>
                <a:gd name="T61" fmla="*/ 757 h 6259"/>
                <a:gd name="T62" fmla="*/ 2326 w 3532"/>
                <a:gd name="T63" fmla="*/ 930 h 6259"/>
                <a:gd name="T64" fmla="*/ 2526 w 3532"/>
                <a:gd name="T65" fmla="*/ 1386 h 6259"/>
                <a:gd name="T66" fmla="*/ 916 w 3532"/>
                <a:gd name="T67" fmla="*/ 3051 h 6259"/>
                <a:gd name="T68" fmla="*/ 1333 w 3532"/>
                <a:gd name="T69" fmla="*/ 2591 h 6259"/>
                <a:gd name="T70" fmla="*/ 1766 w 3532"/>
                <a:gd name="T71" fmla="*/ 2907 h 6259"/>
                <a:gd name="T72" fmla="*/ 2200 w 3532"/>
                <a:gd name="T73" fmla="*/ 2591 h 6259"/>
                <a:gd name="T74" fmla="*/ 2616 w 3532"/>
                <a:gd name="T75" fmla="*/ 3051 h 6259"/>
                <a:gd name="T76" fmla="*/ 2181 w 3532"/>
                <a:gd name="T77" fmla="*/ 3603 h 6259"/>
                <a:gd name="T78" fmla="*/ 1766 w 3532"/>
                <a:gd name="T79" fmla="*/ 4039 h 6259"/>
                <a:gd name="T80" fmla="*/ 1351 w 3532"/>
                <a:gd name="T81" fmla="*/ 3603 h 6259"/>
                <a:gd name="T82" fmla="*/ 916 w 3532"/>
                <a:gd name="T83" fmla="*/ 3051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2" h="6259">
                  <a:moveTo>
                    <a:pt x="2526" y="1386"/>
                  </a:moveTo>
                  <a:lnTo>
                    <a:pt x="3464" y="1386"/>
                  </a:lnTo>
                  <a:cubicBezTo>
                    <a:pt x="3464" y="951"/>
                    <a:pt x="3317" y="612"/>
                    <a:pt x="3022" y="367"/>
                  </a:cubicBezTo>
                  <a:cubicBezTo>
                    <a:pt x="2728" y="122"/>
                    <a:pt x="2314" y="0"/>
                    <a:pt x="1779" y="0"/>
                  </a:cubicBezTo>
                  <a:cubicBezTo>
                    <a:pt x="1262" y="0"/>
                    <a:pt x="851" y="114"/>
                    <a:pt x="547" y="341"/>
                  </a:cubicBezTo>
                  <a:cubicBezTo>
                    <a:pt x="243" y="568"/>
                    <a:pt x="91" y="867"/>
                    <a:pt x="91" y="1237"/>
                  </a:cubicBezTo>
                  <a:cubicBezTo>
                    <a:pt x="91" y="1637"/>
                    <a:pt x="238" y="1949"/>
                    <a:pt x="533" y="2172"/>
                  </a:cubicBezTo>
                  <a:cubicBezTo>
                    <a:pt x="182" y="2373"/>
                    <a:pt x="6" y="2669"/>
                    <a:pt x="6" y="3058"/>
                  </a:cubicBezTo>
                  <a:cubicBezTo>
                    <a:pt x="6" y="3288"/>
                    <a:pt x="56" y="3484"/>
                    <a:pt x="154" y="3646"/>
                  </a:cubicBezTo>
                  <a:cubicBezTo>
                    <a:pt x="253" y="3808"/>
                    <a:pt x="402" y="3949"/>
                    <a:pt x="602" y="4068"/>
                  </a:cubicBezTo>
                  <a:cubicBezTo>
                    <a:pt x="802" y="4187"/>
                    <a:pt x="1100" y="4301"/>
                    <a:pt x="1495" y="4410"/>
                  </a:cubicBezTo>
                  <a:cubicBezTo>
                    <a:pt x="1890" y="4520"/>
                    <a:pt x="2157" y="4619"/>
                    <a:pt x="2297" y="4708"/>
                  </a:cubicBezTo>
                  <a:cubicBezTo>
                    <a:pt x="2436" y="4797"/>
                    <a:pt x="2506" y="4912"/>
                    <a:pt x="2506" y="5053"/>
                  </a:cubicBezTo>
                  <a:cubicBezTo>
                    <a:pt x="2506" y="5190"/>
                    <a:pt x="2444" y="5299"/>
                    <a:pt x="2318" y="5381"/>
                  </a:cubicBezTo>
                  <a:cubicBezTo>
                    <a:pt x="2192" y="5462"/>
                    <a:pt x="2009" y="5503"/>
                    <a:pt x="1766" y="5503"/>
                  </a:cubicBezTo>
                  <a:cubicBezTo>
                    <a:pt x="1491" y="5503"/>
                    <a:pt x="1284" y="5451"/>
                    <a:pt x="1146" y="5348"/>
                  </a:cubicBezTo>
                  <a:cubicBezTo>
                    <a:pt x="1008" y="5245"/>
                    <a:pt x="938" y="5097"/>
                    <a:pt x="938" y="4903"/>
                  </a:cubicBezTo>
                  <a:lnTo>
                    <a:pt x="0" y="4907"/>
                  </a:lnTo>
                  <a:cubicBezTo>
                    <a:pt x="0" y="5346"/>
                    <a:pt x="155" y="5681"/>
                    <a:pt x="466" y="5912"/>
                  </a:cubicBezTo>
                  <a:cubicBezTo>
                    <a:pt x="776" y="6143"/>
                    <a:pt x="1210" y="6259"/>
                    <a:pt x="1766" y="6259"/>
                  </a:cubicBezTo>
                  <a:cubicBezTo>
                    <a:pt x="2290" y="6259"/>
                    <a:pt x="2700" y="6151"/>
                    <a:pt x="2998" y="5936"/>
                  </a:cubicBezTo>
                  <a:cubicBezTo>
                    <a:pt x="3296" y="5721"/>
                    <a:pt x="3444" y="5424"/>
                    <a:pt x="3444" y="5045"/>
                  </a:cubicBezTo>
                  <a:cubicBezTo>
                    <a:pt x="3444" y="4642"/>
                    <a:pt x="3298" y="4331"/>
                    <a:pt x="3006" y="4110"/>
                  </a:cubicBezTo>
                  <a:cubicBezTo>
                    <a:pt x="3357" y="3918"/>
                    <a:pt x="3532" y="3624"/>
                    <a:pt x="3532" y="3230"/>
                  </a:cubicBezTo>
                  <a:cubicBezTo>
                    <a:pt x="3532" y="2997"/>
                    <a:pt x="3481" y="2797"/>
                    <a:pt x="3379" y="2631"/>
                  </a:cubicBezTo>
                  <a:cubicBezTo>
                    <a:pt x="3278" y="2466"/>
                    <a:pt x="3121" y="2323"/>
                    <a:pt x="2910" y="2204"/>
                  </a:cubicBezTo>
                  <a:cubicBezTo>
                    <a:pt x="2699" y="2086"/>
                    <a:pt x="2394" y="1973"/>
                    <a:pt x="1993" y="1867"/>
                  </a:cubicBezTo>
                  <a:cubicBezTo>
                    <a:pt x="1593" y="1761"/>
                    <a:pt x="1333" y="1668"/>
                    <a:pt x="1213" y="1588"/>
                  </a:cubicBezTo>
                  <a:cubicBezTo>
                    <a:pt x="1092" y="1508"/>
                    <a:pt x="1032" y="1388"/>
                    <a:pt x="1032" y="1231"/>
                  </a:cubicBezTo>
                  <a:cubicBezTo>
                    <a:pt x="1032" y="1083"/>
                    <a:pt x="1097" y="968"/>
                    <a:pt x="1227" y="883"/>
                  </a:cubicBezTo>
                  <a:cubicBezTo>
                    <a:pt x="1357" y="799"/>
                    <a:pt x="1541" y="757"/>
                    <a:pt x="1779" y="757"/>
                  </a:cubicBezTo>
                  <a:cubicBezTo>
                    <a:pt x="2011" y="757"/>
                    <a:pt x="2193" y="815"/>
                    <a:pt x="2326" y="930"/>
                  </a:cubicBezTo>
                  <a:cubicBezTo>
                    <a:pt x="2459" y="1046"/>
                    <a:pt x="2526" y="1198"/>
                    <a:pt x="2526" y="1386"/>
                  </a:cubicBezTo>
                  <a:close/>
                  <a:moveTo>
                    <a:pt x="916" y="3051"/>
                  </a:moveTo>
                  <a:cubicBezTo>
                    <a:pt x="916" y="2835"/>
                    <a:pt x="1038" y="2591"/>
                    <a:pt x="1333" y="2591"/>
                  </a:cubicBezTo>
                  <a:cubicBezTo>
                    <a:pt x="1687" y="2591"/>
                    <a:pt x="1766" y="2907"/>
                    <a:pt x="1766" y="2907"/>
                  </a:cubicBezTo>
                  <a:cubicBezTo>
                    <a:pt x="1766" y="2907"/>
                    <a:pt x="1845" y="2591"/>
                    <a:pt x="2200" y="2591"/>
                  </a:cubicBezTo>
                  <a:cubicBezTo>
                    <a:pt x="2494" y="2591"/>
                    <a:pt x="2616" y="2835"/>
                    <a:pt x="2616" y="3051"/>
                  </a:cubicBezTo>
                  <a:cubicBezTo>
                    <a:pt x="2616" y="3268"/>
                    <a:pt x="2480" y="3411"/>
                    <a:pt x="2181" y="3603"/>
                  </a:cubicBezTo>
                  <a:cubicBezTo>
                    <a:pt x="1885" y="3794"/>
                    <a:pt x="1766" y="4039"/>
                    <a:pt x="1766" y="4039"/>
                  </a:cubicBezTo>
                  <a:cubicBezTo>
                    <a:pt x="1766" y="4039"/>
                    <a:pt x="1647" y="3794"/>
                    <a:pt x="1351" y="3603"/>
                  </a:cubicBezTo>
                  <a:cubicBezTo>
                    <a:pt x="1052" y="3411"/>
                    <a:pt x="916" y="3268"/>
                    <a:pt x="916" y="3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EAA51B0C-A643-DDFA-5DDD-D2393F61CD84}"/>
                </a:ext>
              </a:extLst>
            </p:cNvPr>
            <p:cNvSpPr>
              <a:spLocks noEditPoints="1"/>
            </p:cNvSpPr>
            <p:nvPr/>
          </p:nvSpPr>
          <p:spPr bwMode="gray">
            <a:xfrm>
              <a:off x="9985376" y="2987675"/>
              <a:ext cx="736600" cy="869950"/>
            </a:xfrm>
            <a:custGeom>
              <a:avLst/>
              <a:gdLst>
                <a:gd name="T0" fmla="*/ 1475 w 2049"/>
                <a:gd name="T1" fmla="*/ 1261 h 2406"/>
                <a:gd name="T2" fmla="*/ 1358 w 2049"/>
                <a:gd name="T3" fmla="*/ 1783 h 2406"/>
                <a:gd name="T4" fmla="*/ 1028 w 2049"/>
                <a:gd name="T5" fmla="*/ 1965 h 2406"/>
                <a:gd name="T6" fmla="*/ 689 w 2049"/>
                <a:gd name="T7" fmla="*/ 1780 h 2406"/>
                <a:gd name="T8" fmla="*/ 574 w 2049"/>
                <a:gd name="T9" fmla="*/ 1251 h 2406"/>
                <a:gd name="T10" fmla="*/ 576 w 2049"/>
                <a:gd name="T11" fmla="*/ 1079 h 2406"/>
                <a:gd name="T12" fmla="*/ 1025 w 2049"/>
                <a:gd name="T13" fmla="*/ 442 h 2406"/>
                <a:gd name="T14" fmla="*/ 1359 w 2049"/>
                <a:gd name="T15" fmla="*/ 623 h 2406"/>
                <a:gd name="T16" fmla="*/ 1475 w 2049"/>
                <a:gd name="T17" fmla="*/ 1153 h 2406"/>
                <a:gd name="T18" fmla="*/ 1475 w 2049"/>
                <a:gd name="T19" fmla="*/ 1261 h 2406"/>
                <a:gd name="T20" fmla="*/ 2049 w 2049"/>
                <a:gd name="T21" fmla="*/ 1143 h 2406"/>
                <a:gd name="T22" fmla="*/ 1918 w 2049"/>
                <a:gd name="T23" fmla="*/ 544 h 2406"/>
                <a:gd name="T24" fmla="*/ 1556 w 2049"/>
                <a:gd name="T25" fmla="*/ 141 h 2406"/>
                <a:gd name="T26" fmla="*/ 1025 w 2049"/>
                <a:gd name="T27" fmla="*/ 0 h 2406"/>
                <a:gd name="T28" fmla="*/ 488 w 2049"/>
                <a:gd name="T29" fmla="*/ 143 h 2406"/>
                <a:gd name="T30" fmla="*/ 127 w 2049"/>
                <a:gd name="T31" fmla="*/ 549 h 2406"/>
                <a:gd name="T32" fmla="*/ 0 w 2049"/>
                <a:gd name="T33" fmla="*/ 1156 h 2406"/>
                <a:gd name="T34" fmla="*/ 0 w 2049"/>
                <a:gd name="T35" fmla="*/ 1288 h 2406"/>
                <a:gd name="T36" fmla="*/ 136 w 2049"/>
                <a:gd name="T37" fmla="*/ 1875 h 2406"/>
                <a:gd name="T38" fmla="*/ 497 w 2049"/>
                <a:gd name="T39" fmla="*/ 2268 h 2406"/>
                <a:gd name="T40" fmla="*/ 1028 w 2049"/>
                <a:gd name="T41" fmla="*/ 2406 h 2406"/>
                <a:gd name="T42" fmla="*/ 1561 w 2049"/>
                <a:gd name="T43" fmla="*/ 2264 h 2406"/>
                <a:gd name="T44" fmla="*/ 1922 w 2049"/>
                <a:gd name="T45" fmla="*/ 1857 h 2406"/>
                <a:gd name="T46" fmla="*/ 2049 w 2049"/>
                <a:gd name="T47" fmla="*/ 1251 h 2406"/>
                <a:gd name="T48" fmla="*/ 2049 w 2049"/>
                <a:gd name="T49" fmla="*/ 114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9" h="2406">
                  <a:moveTo>
                    <a:pt x="1475" y="1261"/>
                  </a:moveTo>
                  <a:cubicBezTo>
                    <a:pt x="1474" y="1488"/>
                    <a:pt x="1435" y="1662"/>
                    <a:pt x="1358" y="1783"/>
                  </a:cubicBezTo>
                  <a:cubicBezTo>
                    <a:pt x="1281" y="1904"/>
                    <a:pt x="1171" y="1965"/>
                    <a:pt x="1028" y="1965"/>
                  </a:cubicBezTo>
                  <a:cubicBezTo>
                    <a:pt x="878" y="1965"/>
                    <a:pt x="765" y="1903"/>
                    <a:pt x="689" y="1780"/>
                  </a:cubicBezTo>
                  <a:cubicBezTo>
                    <a:pt x="612" y="1657"/>
                    <a:pt x="574" y="1480"/>
                    <a:pt x="574" y="1251"/>
                  </a:cubicBezTo>
                  <a:lnTo>
                    <a:pt x="576" y="1079"/>
                  </a:lnTo>
                  <a:cubicBezTo>
                    <a:pt x="592" y="654"/>
                    <a:pt x="742" y="442"/>
                    <a:pt x="1025" y="442"/>
                  </a:cubicBezTo>
                  <a:cubicBezTo>
                    <a:pt x="1170" y="442"/>
                    <a:pt x="1281" y="502"/>
                    <a:pt x="1359" y="623"/>
                  </a:cubicBezTo>
                  <a:cubicBezTo>
                    <a:pt x="1436" y="743"/>
                    <a:pt x="1475" y="920"/>
                    <a:pt x="1475" y="1153"/>
                  </a:cubicBezTo>
                  <a:lnTo>
                    <a:pt x="1475" y="1261"/>
                  </a:lnTo>
                  <a:close/>
                  <a:moveTo>
                    <a:pt x="2049" y="1143"/>
                  </a:moveTo>
                  <a:cubicBezTo>
                    <a:pt x="2048" y="918"/>
                    <a:pt x="2005" y="718"/>
                    <a:pt x="1918" y="544"/>
                  </a:cubicBezTo>
                  <a:cubicBezTo>
                    <a:pt x="1832" y="370"/>
                    <a:pt x="1711" y="235"/>
                    <a:pt x="1556" y="141"/>
                  </a:cubicBezTo>
                  <a:cubicBezTo>
                    <a:pt x="1400" y="47"/>
                    <a:pt x="1223" y="0"/>
                    <a:pt x="1025" y="0"/>
                  </a:cubicBezTo>
                  <a:cubicBezTo>
                    <a:pt x="824" y="0"/>
                    <a:pt x="645" y="47"/>
                    <a:pt x="488" y="143"/>
                  </a:cubicBezTo>
                  <a:cubicBezTo>
                    <a:pt x="331" y="238"/>
                    <a:pt x="211" y="374"/>
                    <a:pt x="127" y="549"/>
                  </a:cubicBezTo>
                  <a:cubicBezTo>
                    <a:pt x="42" y="724"/>
                    <a:pt x="0" y="927"/>
                    <a:pt x="0" y="1156"/>
                  </a:cubicBezTo>
                  <a:lnTo>
                    <a:pt x="0" y="1288"/>
                  </a:lnTo>
                  <a:cubicBezTo>
                    <a:pt x="4" y="1509"/>
                    <a:pt x="50" y="1704"/>
                    <a:pt x="136" y="1875"/>
                  </a:cubicBezTo>
                  <a:cubicBezTo>
                    <a:pt x="222" y="2046"/>
                    <a:pt x="343" y="2177"/>
                    <a:pt x="497" y="2268"/>
                  </a:cubicBezTo>
                  <a:cubicBezTo>
                    <a:pt x="652" y="2360"/>
                    <a:pt x="829" y="2406"/>
                    <a:pt x="1028" y="2406"/>
                  </a:cubicBezTo>
                  <a:cubicBezTo>
                    <a:pt x="1227" y="2406"/>
                    <a:pt x="1405" y="2358"/>
                    <a:pt x="1561" y="2264"/>
                  </a:cubicBezTo>
                  <a:cubicBezTo>
                    <a:pt x="1717" y="2169"/>
                    <a:pt x="1838" y="2033"/>
                    <a:pt x="1922" y="1857"/>
                  </a:cubicBezTo>
                  <a:cubicBezTo>
                    <a:pt x="2007" y="1681"/>
                    <a:pt x="2049" y="1479"/>
                    <a:pt x="2049" y="1251"/>
                  </a:cubicBezTo>
                  <a:lnTo>
                    <a:pt x="2049" y="1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a:extLst>
                <a:ext uri="{FF2B5EF4-FFF2-40B4-BE49-F238E27FC236}">
                  <a16:creationId xmlns:a16="http://schemas.microsoft.com/office/drawing/2014/main" id="{60FA0724-60AA-F0EB-3EAB-CAEF19CB25B0}"/>
                </a:ext>
              </a:extLst>
            </p:cNvPr>
            <p:cNvSpPr>
              <a:spLocks/>
            </p:cNvSpPr>
            <p:nvPr/>
          </p:nvSpPr>
          <p:spPr bwMode="gray">
            <a:xfrm>
              <a:off x="9105901" y="2986088"/>
              <a:ext cx="706438" cy="871538"/>
            </a:xfrm>
            <a:custGeom>
              <a:avLst/>
              <a:gdLst>
                <a:gd name="T0" fmla="*/ 1399 w 1965"/>
                <a:gd name="T1" fmla="*/ 1583 h 2408"/>
                <a:gd name="T2" fmla="*/ 1290 w 1965"/>
                <a:gd name="T3" fmla="*/ 1874 h 2408"/>
                <a:gd name="T4" fmla="*/ 992 w 1965"/>
                <a:gd name="T5" fmla="*/ 1965 h 2408"/>
                <a:gd name="T6" fmla="*/ 668 w 1965"/>
                <a:gd name="T7" fmla="*/ 1805 h 2408"/>
                <a:gd name="T8" fmla="*/ 574 w 1965"/>
                <a:gd name="T9" fmla="*/ 1269 h 2408"/>
                <a:gd name="T10" fmla="*/ 574 w 1965"/>
                <a:gd name="T11" fmla="*/ 1103 h 2408"/>
                <a:gd name="T12" fmla="*/ 677 w 1965"/>
                <a:gd name="T13" fmla="*/ 600 h 2408"/>
                <a:gd name="T14" fmla="*/ 986 w 1965"/>
                <a:gd name="T15" fmla="*/ 442 h 2408"/>
                <a:gd name="T16" fmla="*/ 1295 w 1965"/>
                <a:gd name="T17" fmla="*/ 536 h 2408"/>
                <a:gd name="T18" fmla="*/ 1402 w 1965"/>
                <a:gd name="T19" fmla="*/ 843 h 2408"/>
                <a:gd name="T20" fmla="*/ 1965 w 1965"/>
                <a:gd name="T21" fmla="*/ 843 h 2408"/>
                <a:gd name="T22" fmla="*/ 1671 w 1965"/>
                <a:gd name="T23" fmla="*/ 224 h 2408"/>
                <a:gd name="T24" fmla="*/ 986 w 1965"/>
                <a:gd name="T25" fmla="*/ 0 h 2408"/>
                <a:gd name="T26" fmla="*/ 465 w 1965"/>
                <a:gd name="T27" fmla="*/ 141 h 2408"/>
                <a:gd name="T28" fmla="*/ 120 w 1965"/>
                <a:gd name="T29" fmla="*/ 540 h 2408"/>
                <a:gd name="T30" fmla="*/ 0 w 1965"/>
                <a:gd name="T31" fmla="*/ 1142 h 2408"/>
                <a:gd name="T32" fmla="*/ 0 w 1965"/>
                <a:gd name="T33" fmla="*/ 1258 h 2408"/>
                <a:gd name="T34" fmla="*/ 265 w 1965"/>
                <a:gd name="T35" fmla="*/ 2107 h 2408"/>
                <a:gd name="T36" fmla="*/ 992 w 1965"/>
                <a:gd name="T37" fmla="*/ 2408 h 2408"/>
                <a:gd name="T38" fmla="*/ 1490 w 1965"/>
                <a:gd name="T39" fmla="*/ 2305 h 2408"/>
                <a:gd name="T40" fmla="*/ 1829 w 1965"/>
                <a:gd name="T41" fmla="*/ 2015 h 2408"/>
                <a:gd name="T42" fmla="*/ 1961 w 1965"/>
                <a:gd name="T43" fmla="*/ 1583 h 2408"/>
                <a:gd name="T44" fmla="*/ 1399 w 1965"/>
                <a:gd name="T45" fmla="*/ 158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5" h="2408">
                  <a:moveTo>
                    <a:pt x="1399" y="1583"/>
                  </a:moveTo>
                  <a:cubicBezTo>
                    <a:pt x="1395" y="1716"/>
                    <a:pt x="1359" y="1813"/>
                    <a:pt x="1290" y="1874"/>
                  </a:cubicBezTo>
                  <a:cubicBezTo>
                    <a:pt x="1221" y="1935"/>
                    <a:pt x="1122" y="1965"/>
                    <a:pt x="992" y="1965"/>
                  </a:cubicBezTo>
                  <a:cubicBezTo>
                    <a:pt x="839" y="1965"/>
                    <a:pt x="731" y="1912"/>
                    <a:pt x="668" y="1805"/>
                  </a:cubicBezTo>
                  <a:cubicBezTo>
                    <a:pt x="605" y="1697"/>
                    <a:pt x="574" y="1519"/>
                    <a:pt x="574" y="1269"/>
                  </a:cubicBezTo>
                  <a:lnTo>
                    <a:pt x="574" y="1103"/>
                  </a:lnTo>
                  <a:cubicBezTo>
                    <a:pt x="577" y="873"/>
                    <a:pt x="612" y="705"/>
                    <a:pt x="677" y="600"/>
                  </a:cubicBezTo>
                  <a:cubicBezTo>
                    <a:pt x="742" y="495"/>
                    <a:pt x="845" y="442"/>
                    <a:pt x="986" y="442"/>
                  </a:cubicBezTo>
                  <a:cubicBezTo>
                    <a:pt x="1124" y="442"/>
                    <a:pt x="1227" y="473"/>
                    <a:pt x="1295" y="536"/>
                  </a:cubicBezTo>
                  <a:cubicBezTo>
                    <a:pt x="1362" y="598"/>
                    <a:pt x="1398" y="700"/>
                    <a:pt x="1402" y="843"/>
                  </a:cubicBezTo>
                  <a:lnTo>
                    <a:pt x="1965" y="843"/>
                  </a:lnTo>
                  <a:cubicBezTo>
                    <a:pt x="1942" y="580"/>
                    <a:pt x="1844" y="374"/>
                    <a:pt x="1671" y="224"/>
                  </a:cubicBezTo>
                  <a:cubicBezTo>
                    <a:pt x="1498" y="75"/>
                    <a:pt x="1270" y="0"/>
                    <a:pt x="986" y="0"/>
                  </a:cubicBezTo>
                  <a:cubicBezTo>
                    <a:pt x="789" y="0"/>
                    <a:pt x="615" y="47"/>
                    <a:pt x="465" y="141"/>
                  </a:cubicBezTo>
                  <a:cubicBezTo>
                    <a:pt x="315" y="234"/>
                    <a:pt x="199" y="367"/>
                    <a:pt x="120" y="540"/>
                  </a:cubicBezTo>
                  <a:cubicBezTo>
                    <a:pt x="40" y="712"/>
                    <a:pt x="0" y="912"/>
                    <a:pt x="0" y="1142"/>
                  </a:cubicBezTo>
                  <a:lnTo>
                    <a:pt x="0" y="1258"/>
                  </a:lnTo>
                  <a:cubicBezTo>
                    <a:pt x="0" y="1623"/>
                    <a:pt x="88" y="1906"/>
                    <a:pt x="265" y="2107"/>
                  </a:cubicBezTo>
                  <a:cubicBezTo>
                    <a:pt x="442" y="2308"/>
                    <a:pt x="685" y="2408"/>
                    <a:pt x="992" y="2408"/>
                  </a:cubicBezTo>
                  <a:cubicBezTo>
                    <a:pt x="1179" y="2408"/>
                    <a:pt x="1345" y="2374"/>
                    <a:pt x="1490" y="2305"/>
                  </a:cubicBezTo>
                  <a:cubicBezTo>
                    <a:pt x="1635" y="2236"/>
                    <a:pt x="1748" y="2139"/>
                    <a:pt x="1829" y="2015"/>
                  </a:cubicBezTo>
                  <a:cubicBezTo>
                    <a:pt x="1909" y="1890"/>
                    <a:pt x="1953" y="1746"/>
                    <a:pt x="1961" y="1583"/>
                  </a:cubicBezTo>
                  <a:lnTo>
                    <a:pt x="1399" y="1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A4E17444-2EC0-02BC-79D2-F61A49A2B343}"/>
                </a:ext>
              </a:extLst>
            </p:cNvPr>
            <p:cNvSpPr>
              <a:spLocks noEditPoints="1"/>
            </p:cNvSpPr>
            <p:nvPr/>
          </p:nvSpPr>
          <p:spPr bwMode="gray">
            <a:xfrm>
              <a:off x="7842251" y="2986088"/>
              <a:ext cx="746125" cy="871538"/>
            </a:xfrm>
            <a:custGeom>
              <a:avLst/>
              <a:gdLst>
                <a:gd name="T0" fmla="*/ 727 w 2073"/>
                <a:gd name="T1" fmla="*/ 475 h 2409"/>
                <a:gd name="T2" fmla="*/ 868 w 2073"/>
                <a:gd name="T3" fmla="*/ 418 h 2409"/>
                <a:gd name="T4" fmla="*/ 995 w 2073"/>
                <a:gd name="T5" fmla="*/ 473 h 2409"/>
                <a:gd name="T6" fmla="*/ 1047 w 2073"/>
                <a:gd name="T7" fmla="*/ 601 h 2409"/>
                <a:gd name="T8" fmla="*/ 1013 w 2073"/>
                <a:gd name="T9" fmla="*/ 732 h 2409"/>
                <a:gd name="T10" fmla="*/ 905 w 2073"/>
                <a:gd name="T11" fmla="*/ 831 h 2409"/>
                <a:gd name="T12" fmla="*/ 797 w 2073"/>
                <a:gd name="T13" fmla="*/ 899 h 2409"/>
                <a:gd name="T14" fmla="*/ 675 w 2073"/>
                <a:gd name="T15" fmla="*/ 626 h 2409"/>
                <a:gd name="T16" fmla="*/ 727 w 2073"/>
                <a:gd name="T17" fmla="*/ 475 h 2409"/>
                <a:gd name="T18" fmla="*/ 617 w 2073"/>
                <a:gd name="T19" fmla="*/ 1909 h 2409"/>
                <a:gd name="T20" fmla="*/ 543 w 2073"/>
                <a:gd name="T21" fmla="*/ 1710 h 2409"/>
                <a:gd name="T22" fmla="*/ 635 w 2073"/>
                <a:gd name="T23" fmla="*/ 1456 h 2409"/>
                <a:gd name="T24" fmla="*/ 649 w 2073"/>
                <a:gd name="T25" fmla="*/ 1446 h 2409"/>
                <a:gd name="T26" fmla="*/ 1071 w 2073"/>
                <a:gd name="T27" fmla="*/ 1925 h 2409"/>
                <a:gd name="T28" fmla="*/ 801 w 2073"/>
                <a:gd name="T29" fmla="*/ 1991 h 2409"/>
                <a:gd name="T30" fmla="*/ 617 w 2073"/>
                <a:gd name="T31" fmla="*/ 1909 h 2409"/>
                <a:gd name="T32" fmla="*/ 405 w 2073"/>
                <a:gd name="T33" fmla="*/ 1145 h 2409"/>
                <a:gd name="T34" fmla="*/ 82 w 2073"/>
                <a:gd name="T35" fmla="*/ 1452 h 2409"/>
                <a:gd name="T36" fmla="*/ 0 w 2073"/>
                <a:gd name="T37" fmla="*/ 1747 h 2409"/>
                <a:gd name="T38" fmla="*/ 209 w 2073"/>
                <a:gd name="T39" fmla="*/ 2227 h 2409"/>
                <a:gd name="T40" fmla="*/ 765 w 2073"/>
                <a:gd name="T41" fmla="*/ 2409 h 2409"/>
                <a:gd name="T42" fmla="*/ 1083 w 2073"/>
                <a:gd name="T43" fmla="*/ 2371 h 2409"/>
                <a:gd name="T44" fmla="*/ 1359 w 2073"/>
                <a:gd name="T45" fmla="*/ 2252 h 2409"/>
                <a:gd name="T46" fmla="*/ 1468 w 2073"/>
                <a:gd name="T47" fmla="*/ 2376 h 2409"/>
                <a:gd name="T48" fmla="*/ 2073 w 2073"/>
                <a:gd name="T49" fmla="*/ 2376 h 2409"/>
                <a:gd name="T50" fmla="*/ 1716 w 2073"/>
                <a:gd name="T51" fmla="*/ 1965 h 2409"/>
                <a:gd name="T52" fmla="*/ 1935 w 2073"/>
                <a:gd name="T53" fmla="*/ 1205 h 2409"/>
                <a:gd name="T54" fmla="*/ 1479 w 2073"/>
                <a:gd name="T55" fmla="*/ 1205 h 2409"/>
                <a:gd name="T56" fmla="*/ 1391 w 2073"/>
                <a:gd name="T57" fmla="*/ 1592 h 2409"/>
                <a:gd name="T58" fmla="*/ 1031 w 2073"/>
                <a:gd name="T59" fmla="*/ 1179 h 2409"/>
                <a:gd name="T60" fmla="*/ 1153 w 2073"/>
                <a:gd name="T61" fmla="*/ 1094 h 2409"/>
                <a:gd name="T62" fmla="*/ 1483 w 2073"/>
                <a:gd name="T63" fmla="*/ 563 h 2409"/>
                <a:gd name="T64" fmla="*/ 1309 w 2073"/>
                <a:gd name="T65" fmla="*/ 162 h 2409"/>
                <a:gd name="T66" fmla="*/ 870 w 2073"/>
                <a:gd name="T67" fmla="*/ 0 h 2409"/>
                <a:gd name="T68" fmla="*/ 390 w 2073"/>
                <a:gd name="T69" fmla="*/ 174 h 2409"/>
                <a:gd name="T70" fmla="*/ 207 w 2073"/>
                <a:gd name="T71" fmla="*/ 632 h 2409"/>
                <a:gd name="T72" fmla="*/ 261 w 2073"/>
                <a:gd name="T73" fmla="*/ 885 h 2409"/>
                <a:gd name="T74" fmla="*/ 410 w 2073"/>
                <a:gd name="T75" fmla="*/ 1142 h 2409"/>
                <a:gd name="T76" fmla="*/ 405 w 2073"/>
                <a:gd name="T77" fmla="*/ 1145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3" h="2409">
                  <a:moveTo>
                    <a:pt x="727" y="475"/>
                  </a:moveTo>
                  <a:cubicBezTo>
                    <a:pt x="761" y="437"/>
                    <a:pt x="808" y="418"/>
                    <a:pt x="868" y="418"/>
                  </a:cubicBezTo>
                  <a:cubicBezTo>
                    <a:pt x="919" y="418"/>
                    <a:pt x="961" y="436"/>
                    <a:pt x="995" y="473"/>
                  </a:cubicBezTo>
                  <a:cubicBezTo>
                    <a:pt x="1030" y="509"/>
                    <a:pt x="1047" y="552"/>
                    <a:pt x="1047" y="601"/>
                  </a:cubicBezTo>
                  <a:cubicBezTo>
                    <a:pt x="1047" y="654"/>
                    <a:pt x="1036" y="697"/>
                    <a:pt x="1013" y="732"/>
                  </a:cubicBezTo>
                  <a:cubicBezTo>
                    <a:pt x="990" y="766"/>
                    <a:pt x="955" y="799"/>
                    <a:pt x="905" y="831"/>
                  </a:cubicBezTo>
                  <a:lnTo>
                    <a:pt x="797" y="899"/>
                  </a:lnTo>
                  <a:cubicBezTo>
                    <a:pt x="716" y="792"/>
                    <a:pt x="675" y="701"/>
                    <a:pt x="675" y="626"/>
                  </a:cubicBezTo>
                  <a:cubicBezTo>
                    <a:pt x="675" y="563"/>
                    <a:pt x="692" y="513"/>
                    <a:pt x="727" y="475"/>
                  </a:cubicBezTo>
                  <a:close/>
                  <a:moveTo>
                    <a:pt x="617" y="1909"/>
                  </a:moveTo>
                  <a:cubicBezTo>
                    <a:pt x="568" y="1855"/>
                    <a:pt x="543" y="1788"/>
                    <a:pt x="543" y="1710"/>
                  </a:cubicBezTo>
                  <a:cubicBezTo>
                    <a:pt x="543" y="1615"/>
                    <a:pt x="574" y="1531"/>
                    <a:pt x="635" y="1456"/>
                  </a:cubicBezTo>
                  <a:lnTo>
                    <a:pt x="649" y="1446"/>
                  </a:lnTo>
                  <a:lnTo>
                    <a:pt x="1071" y="1925"/>
                  </a:lnTo>
                  <a:cubicBezTo>
                    <a:pt x="985" y="1969"/>
                    <a:pt x="895" y="1991"/>
                    <a:pt x="801" y="1991"/>
                  </a:cubicBezTo>
                  <a:cubicBezTo>
                    <a:pt x="728" y="1991"/>
                    <a:pt x="667" y="1964"/>
                    <a:pt x="617" y="1909"/>
                  </a:cubicBezTo>
                  <a:close/>
                  <a:moveTo>
                    <a:pt x="405" y="1145"/>
                  </a:moveTo>
                  <a:cubicBezTo>
                    <a:pt x="245" y="1262"/>
                    <a:pt x="138" y="1364"/>
                    <a:pt x="82" y="1452"/>
                  </a:cubicBezTo>
                  <a:cubicBezTo>
                    <a:pt x="27" y="1540"/>
                    <a:pt x="0" y="1638"/>
                    <a:pt x="0" y="1747"/>
                  </a:cubicBezTo>
                  <a:cubicBezTo>
                    <a:pt x="0" y="1945"/>
                    <a:pt x="69" y="2105"/>
                    <a:pt x="209" y="2227"/>
                  </a:cubicBezTo>
                  <a:cubicBezTo>
                    <a:pt x="348" y="2349"/>
                    <a:pt x="534" y="2409"/>
                    <a:pt x="765" y="2409"/>
                  </a:cubicBezTo>
                  <a:cubicBezTo>
                    <a:pt x="883" y="2409"/>
                    <a:pt x="989" y="2397"/>
                    <a:pt x="1083" y="2371"/>
                  </a:cubicBezTo>
                  <a:cubicBezTo>
                    <a:pt x="1177" y="2345"/>
                    <a:pt x="1269" y="2305"/>
                    <a:pt x="1359" y="2252"/>
                  </a:cubicBezTo>
                  <a:lnTo>
                    <a:pt x="1468" y="2376"/>
                  </a:lnTo>
                  <a:lnTo>
                    <a:pt x="2073" y="2376"/>
                  </a:lnTo>
                  <a:lnTo>
                    <a:pt x="1716" y="1965"/>
                  </a:lnTo>
                  <a:cubicBezTo>
                    <a:pt x="1862" y="1775"/>
                    <a:pt x="1935" y="1521"/>
                    <a:pt x="1935" y="1205"/>
                  </a:cubicBezTo>
                  <a:lnTo>
                    <a:pt x="1479" y="1205"/>
                  </a:lnTo>
                  <a:cubicBezTo>
                    <a:pt x="1479" y="1345"/>
                    <a:pt x="1450" y="1474"/>
                    <a:pt x="1391" y="1592"/>
                  </a:cubicBezTo>
                  <a:lnTo>
                    <a:pt x="1031" y="1179"/>
                  </a:lnTo>
                  <a:lnTo>
                    <a:pt x="1153" y="1094"/>
                  </a:lnTo>
                  <a:cubicBezTo>
                    <a:pt x="1373" y="939"/>
                    <a:pt x="1483" y="762"/>
                    <a:pt x="1483" y="563"/>
                  </a:cubicBezTo>
                  <a:cubicBezTo>
                    <a:pt x="1483" y="403"/>
                    <a:pt x="1425" y="269"/>
                    <a:pt x="1309" y="162"/>
                  </a:cubicBezTo>
                  <a:cubicBezTo>
                    <a:pt x="1193" y="54"/>
                    <a:pt x="1047" y="0"/>
                    <a:pt x="870" y="0"/>
                  </a:cubicBezTo>
                  <a:cubicBezTo>
                    <a:pt x="672" y="0"/>
                    <a:pt x="513" y="58"/>
                    <a:pt x="390" y="174"/>
                  </a:cubicBezTo>
                  <a:cubicBezTo>
                    <a:pt x="268" y="291"/>
                    <a:pt x="207" y="443"/>
                    <a:pt x="207" y="632"/>
                  </a:cubicBezTo>
                  <a:cubicBezTo>
                    <a:pt x="207" y="719"/>
                    <a:pt x="225" y="803"/>
                    <a:pt x="261" y="885"/>
                  </a:cubicBezTo>
                  <a:cubicBezTo>
                    <a:pt x="297" y="966"/>
                    <a:pt x="347" y="1052"/>
                    <a:pt x="410" y="1142"/>
                  </a:cubicBezTo>
                  <a:lnTo>
                    <a:pt x="405" y="1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BA92677-8803-2FF7-281E-36F9DCD9CE6C}"/>
                </a:ext>
              </a:extLst>
            </p:cNvPr>
            <p:cNvSpPr>
              <a:spLocks noChangeArrowheads="1"/>
            </p:cNvSpPr>
            <p:nvPr/>
          </p:nvSpPr>
          <p:spPr bwMode="gray">
            <a:xfrm>
              <a:off x="7073901" y="2998788"/>
              <a:ext cx="2016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a:extLst>
                <a:ext uri="{FF2B5EF4-FFF2-40B4-BE49-F238E27FC236}">
                  <a16:creationId xmlns:a16="http://schemas.microsoft.com/office/drawing/2014/main" id="{0580F59C-D998-96CA-41BC-565E4DF05841}"/>
                </a:ext>
              </a:extLst>
            </p:cNvPr>
            <p:cNvSpPr>
              <a:spLocks/>
            </p:cNvSpPr>
            <p:nvPr/>
          </p:nvSpPr>
          <p:spPr bwMode="gray">
            <a:xfrm>
              <a:off x="6167438" y="2998788"/>
              <a:ext cx="704850" cy="847725"/>
            </a:xfrm>
            <a:custGeom>
              <a:avLst/>
              <a:gdLst>
                <a:gd name="T0" fmla="*/ 1957 w 1957"/>
                <a:gd name="T1" fmla="*/ 0 h 2342"/>
                <a:gd name="T2" fmla="*/ 0 w 1957"/>
                <a:gd name="T3" fmla="*/ 0 h 2342"/>
                <a:gd name="T4" fmla="*/ 0 w 1957"/>
                <a:gd name="T5" fmla="*/ 436 h 2342"/>
                <a:gd name="T6" fmla="*/ 690 w 1957"/>
                <a:gd name="T7" fmla="*/ 436 h 2342"/>
                <a:gd name="T8" fmla="*/ 690 w 1957"/>
                <a:gd name="T9" fmla="*/ 2342 h 2342"/>
                <a:gd name="T10" fmla="*/ 1254 w 1957"/>
                <a:gd name="T11" fmla="*/ 2342 h 2342"/>
                <a:gd name="T12" fmla="*/ 1254 w 1957"/>
                <a:gd name="T13" fmla="*/ 436 h 2342"/>
                <a:gd name="T14" fmla="*/ 1957 w 1957"/>
                <a:gd name="T15" fmla="*/ 436 h 2342"/>
                <a:gd name="T16" fmla="*/ 1957 w 1957"/>
                <a:gd name="T17"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7" h="2342">
                  <a:moveTo>
                    <a:pt x="1957" y="0"/>
                  </a:moveTo>
                  <a:lnTo>
                    <a:pt x="0" y="0"/>
                  </a:lnTo>
                  <a:lnTo>
                    <a:pt x="0" y="436"/>
                  </a:lnTo>
                  <a:lnTo>
                    <a:pt x="690" y="436"/>
                  </a:lnTo>
                  <a:lnTo>
                    <a:pt x="690" y="2342"/>
                  </a:lnTo>
                  <a:lnTo>
                    <a:pt x="1254" y="2342"/>
                  </a:lnTo>
                  <a:lnTo>
                    <a:pt x="1254" y="436"/>
                  </a:lnTo>
                  <a:lnTo>
                    <a:pt x="1957" y="436"/>
                  </a:lnTo>
                  <a:lnTo>
                    <a:pt x="19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a:extLst>
                <a:ext uri="{FF2B5EF4-FFF2-40B4-BE49-F238E27FC236}">
                  <a16:creationId xmlns:a16="http://schemas.microsoft.com/office/drawing/2014/main" id="{7BA91929-6F31-E6D9-CB4F-17BCD3699CF6}"/>
                </a:ext>
              </a:extLst>
            </p:cNvPr>
            <p:cNvSpPr>
              <a:spLocks/>
            </p:cNvSpPr>
            <p:nvPr/>
          </p:nvSpPr>
          <p:spPr bwMode="gray">
            <a:xfrm>
              <a:off x="5292726" y="2998788"/>
              <a:ext cx="704850" cy="847725"/>
            </a:xfrm>
            <a:custGeom>
              <a:avLst/>
              <a:gdLst>
                <a:gd name="T0" fmla="*/ 1958 w 1958"/>
                <a:gd name="T1" fmla="*/ 0 h 2342"/>
                <a:gd name="T2" fmla="*/ 1397 w 1958"/>
                <a:gd name="T3" fmla="*/ 0 h 2342"/>
                <a:gd name="T4" fmla="*/ 1397 w 1958"/>
                <a:gd name="T5" fmla="*/ 929 h 2342"/>
                <a:gd name="T6" fmla="*/ 565 w 1958"/>
                <a:gd name="T7" fmla="*/ 929 h 2342"/>
                <a:gd name="T8" fmla="*/ 565 w 1958"/>
                <a:gd name="T9" fmla="*/ 0 h 2342"/>
                <a:gd name="T10" fmla="*/ 0 w 1958"/>
                <a:gd name="T11" fmla="*/ 0 h 2342"/>
                <a:gd name="T12" fmla="*/ 0 w 1958"/>
                <a:gd name="T13" fmla="*/ 2342 h 2342"/>
                <a:gd name="T14" fmla="*/ 565 w 1958"/>
                <a:gd name="T15" fmla="*/ 2342 h 2342"/>
                <a:gd name="T16" fmla="*/ 565 w 1958"/>
                <a:gd name="T17" fmla="*/ 1364 h 2342"/>
                <a:gd name="T18" fmla="*/ 1397 w 1958"/>
                <a:gd name="T19" fmla="*/ 1364 h 2342"/>
                <a:gd name="T20" fmla="*/ 1397 w 1958"/>
                <a:gd name="T21" fmla="*/ 2342 h 2342"/>
                <a:gd name="T22" fmla="*/ 1958 w 1958"/>
                <a:gd name="T23" fmla="*/ 2342 h 2342"/>
                <a:gd name="T24" fmla="*/ 1958 w 1958"/>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8" h="2342">
                  <a:moveTo>
                    <a:pt x="1958" y="0"/>
                  </a:moveTo>
                  <a:lnTo>
                    <a:pt x="1397" y="0"/>
                  </a:lnTo>
                  <a:lnTo>
                    <a:pt x="1397" y="929"/>
                  </a:lnTo>
                  <a:lnTo>
                    <a:pt x="565" y="929"/>
                  </a:lnTo>
                  <a:lnTo>
                    <a:pt x="565" y="0"/>
                  </a:lnTo>
                  <a:lnTo>
                    <a:pt x="0" y="0"/>
                  </a:lnTo>
                  <a:lnTo>
                    <a:pt x="0" y="2342"/>
                  </a:lnTo>
                  <a:lnTo>
                    <a:pt x="565" y="2342"/>
                  </a:lnTo>
                  <a:lnTo>
                    <a:pt x="565" y="1364"/>
                  </a:lnTo>
                  <a:lnTo>
                    <a:pt x="1397" y="1364"/>
                  </a:lnTo>
                  <a:lnTo>
                    <a:pt x="1397" y="2342"/>
                  </a:lnTo>
                  <a:lnTo>
                    <a:pt x="1958" y="2342"/>
                  </a:lnTo>
                  <a:lnTo>
                    <a:pt x="19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2">
              <a:extLst>
                <a:ext uri="{FF2B5EF4-FFF2-40B4-BE49-F238E27FC236}">
                  <a16:creationId xmlns:a16="http://schemas.microsoft.com/office/drawing/2014/main" id="{ABF09402-F6E1-7FE6-62C1-9E892217CE2A}"/>
                </a:ext>
              </a:extLst>
            </p:cNvPr>
            <p:cNvSpPr>
              <a:spLocks/>
            </p:cNvSpPr>
            <p:nvPr/>
          </p:nvSpPr>
          <p:spPr bwMode="gray">
            <a:xfrm>
              <a:off x="4527551" y="2998788"/>
              <a:ext cx="582613" cy="847725"/>
            </a:xfrm>
            <a:custGeom>
              <a:avLst/>
              <a:gdLst>
                <a:gd name="T0" fmla="*/ 1453 w 1617"/>
                <a:gd name="T1" fmla="*/ 929 h 2342"/>
                <a:gd name="T2" fmla="*/ 565 w 1617"/>
                <a:gd name="T3" fmla="*/ 929 h 2342"/>
                <a:gd name="T4" fmla="*/ 565 w 1617"/>
                <a:gd name="T5" fmla="*/ 436 h 2342"/>
                <a:gd name="T6" fmla="*/ 1617 w 1617"/>
                <a:gd name="T7" fmla="*/ 436 h 2342"/>
                <a:gd name="T8" fmla="*/ 1617 w 1617"/>
                <a:gd name="T9" fmla="*/ 0 h 2342"/>
                <a:gd name="T10" fmla="*/ 0 w 1617"/>
                <a:gd name="T11" fmla="*/ 0 h 2342"/>
                <a:gd name="T12" fmla="*/ 0 w 1617"/>
                <a:gd name="T13" fmla="*/ 2342 h 2342"/>
                <a:gd name="T14" fmla="*/ 1614 w 1617"/>
                <a:gd name="T15" fmla="*/ 2342 h 2342"/>
                <a:gd name="T16" fmla="*/ 1614 w 1617"/>
                <a:gd name="T17" fmla="*/ 1907 h 2342"/>
                <a:gd name="T18" fmla="*/ 565 w 1617"/>
                <a:gd name="T19" fmla="*/ 1907 h 2342"/>
                <a:gd name="T20" fmla="*/ 565 w 1617"/>
                <a:gd name="T21" fmla="*/ 1348 h 2342"/>
                <a:gd name="T22" fmla="*/ 1453 w 1617"/>
                <a:gd name="T23" fmla="*/ 1348 h 2342"/>
                <a:gd name="T24" fmla="*/ 1453 w 1617"/>
                <a:gd name="T25" fmla="*/ 929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7" h="2342">
                  <a:moveTo>
                    <a:pt x="1453" y="929"/>
                  </a:moveTo>
                  <a:lnTo>
                    <a:pt x="565" y="929"/>
                  </a:lnTo>
                  <a:lnTo>
                    <a:pt x="565" y="436"/>
                  </a:lnTo>
                  <a:lnTo>
                    <a:pt x="1617" y="436"/>
                  </a:lnTo>
                  <a:lnTo>
                    <a:pt x="1617" y="0"/>
                  </a:lnTo>
                  <a:lnTo>
                    <a:pt x="0" y="0"/>
                  </a:lnTo>
                  <a:lnTo>
                    <a:pt x="0" y="2342"/>
                  </a:lnTo>
                  <a:lnTo>
                    <a:pt x="1614" y="2342"/>
                  </a:lnTo>
                  <a:lnTo>
                    <a:pt x="1614" y="1907"/>
                  </a:lnTo>
                  <a:lnTo>
                    <a:pt x="565" y="1907"/>
                  </a:lnTo>
                  <a:lnTo>
                    <a:pt x="565" y="1348"/>
                  </a:lnTo>
                  <a:lnTo>
                    <a:pt x="1453" y="1348"/>
                  </a:lnTo>
                  <a:lnTo>
                    <a:pt x="1453"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3">
              <a:extLst>
                <a:ext uri="{FF2B5EF4-FFF2-40B4-BE49-F238E27FC236}">
                  <a16:creationId xmlns:a16="http://schemas.microsoft.com/office/drawing/2014/main" id="{89E577E9-2CE6-2513-BF75-357CDAD28BD2}"/>
                </a:ext>
              </a:extLst>
            </p:cNvPr>
            <p:cNvSpPr>
              <a:spLocks/>
            </p:cNvSpPr>
            <p:nvPr/>
          </p:nvSpPr>
          <p:spPr bwMode="gray">
            <a:xfrm>
              <a:off x="3784601" y="2998788"/>
              <a:ext cx="557213" cy="847725"/>
            </a:xfrm>
            <a:custGeom>
              <a:avLst/>
              <a:gdLst>
                <a:gd name="T0" fmla="*/ 565 w 1548"/>
                <a:gd name="T1" fmla="*/ 0 h 2342"/>
                <a:gd name="T2" fmla="*/ 0 w 1548"/>
                <a:gd name="T3" fmla="*/ 0 h 2342"/>
                <a:gd name="T4" fmla="*/ 0 w 1548"/>
                <a:gd name="T5" fmla="*/ 2342 h 2342"/>
                <a:gd name="T6" fmla="*/ 1548 w 1548"/>
                <a:gd name="T7" fmla="*/ 2342 h 2342"/>
                <a:gd name="T8" fmla="*/ 1548 w 1548"/>
                <a:gd name="T9" fmla="*/ 1907 h 2342"/>
                <a:gd name="T10" fmla="*/ 565 w 1548"/>
                <a:gd name="T11" fmla="*/ 1907 h 2342"/>
                <a:gd name="T12" fmla="*/ 565 w 1548"/>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1548" h="2342">
                  <a:moveTo>
                    <a:pt x="565" y="0"/>
                  </a:moveTo>
                  <a:lnTo>
                    <a:pt x="0" y="0"/>
                  </a:lnTo>
                  <a:lnTo>
                    <a:pt x="0" y="2342"/>
                  </a:lnTo>
                  <a:lnTo>
                    <a:pt x="1548" y="2342"/>
                  </a:lnTo>
                  <a:lnTo>
                    <a:pt x="1548" y="1907"/>
                  </a:lnTo>
                  <a:lnTo>
                    <a:pt x="565" y="1907"/>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9" name="Tekstin paikkamerkki 2">
            <a:extLst>
              <a:ext uri="{FF2B5EF4-FFF2-40B4-BE49-F238E27FC236}">
                <a16:creationId xmlns:a16="http://schemas.microsoft.com/office/drawing/2014/main" id="{BCD96BA4-2E16-8471-87D6-86AE9D4F4EC9}"/>
              </a:ext>
            </a:extLst>
          </p:cNvPr>
          <p:cNvSpPr txBox="1">
            <a:spLocks/>
          </p:cNvSpPr>
          <p:nvPr/>
        </p:nvSpPr>
        <p:spPr>
          <a:xfrm>
            <a:off x="690880" y="4961467"/>
            <a:ext cx="7414895" cy="414337"/>
          </a:xfrm>
          <a:prstGeom prst="rect">
            <a:avLst/>
          </a:prstGeom>
        </p:spPr>
        <p:txBody>
          <a:bodyPr/>
          <a:lstStyle>
            <a:lvl1pPr marL="0" indent="0" algn="l" defTabSz="914400" rtl="0" eaLnBrk="1" latinLnBrk="0" hangingPunct="1">
              <a:lnSpc>
                <a:spcPct val="90000"/>
              </a:lnSpc>
              <a:spcBef>
                <a:spcPts val="1800"/>
              </a:spcBef>
              <a:buFont typeface="Arial" panose="020B0604020202020204" pitchFamily="34" charset="0"/>
              <a:buNone/>
              <a:defRPr sz="2400" kern="1200">
                <a:solidFill>
                  <a:schemeClr val="tx1"/>
                </a:solidFill>
                <a:latin typeface="Arial Nova" panose="020B0504020202020204" pitchFamily="34" charset="0"/>
                <a:ea typeface="+mn-ea"/>
                <a:cs typeface="Arial" panose="020B0604020202020204" pitchFamily="34" charset="0"/>
              </a:defRPr>
            </a:lvl1pPr>
            <a:lvl2pPr marL="176213" indent="-176213"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2pPr>
            <a:lvl3pPr marL="360363" indent="-179388"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3pPr>
            <a:lvl4pPr marL="534988" indent="-174625"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4pPr>
            <a:lvl5pPr marL="715963" indent="-180975" algn="l" defTabSz="914400" rtl="0" eaLnBrk="1" latinLnBrk="0" hangingPunct="1">
              <a:lnSpc>
                <a:spcPct val="100000"/>
              </a:lnSpc>
              <a:spcBef>
                <a:spcPts val="0"/>
              </a:spcBef>
              <a:buSzPct val="80000"/>
              <a:buFont typeface="Arial" panose="020B0604020202020204" pitchFamily="34" charset="0"/>
              <a:buChar char="─"/>
              <a:defRPr sz="1800" kern="1200">
                <a:solidFill>
                  <a:schemeClr val="tx1"/>
                </a:solidFill>
                <a:latin typeface="Arial Nova" panose="020B05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solidFill>
                  <a:schemeClr val="bg1"/>
                </a:solidFill>
                <a:latin typeface="+mn-lt"/>
              </a:rPr>
              <a:t>Lue lisää: </a:t>
            </a:r>
            <a:r>
              <a:rPr lang="fi-FI" sz="2000" dirty="0">
                <a:solidFill>
                  <a:schemeClr val="bg1"/>
                </a:solidFill>
                <a:latin typeface="+mn-lt"/>
                <a:hlinkClick r:id="rId2">
                  <a:extLst>
                    <a:ext uri="{A12FA001-AC4F-418D-AE19-62706E023703}">
                      <ahyp:hlinkClr xmlns:ahyp="http://schemas.microsoft.com/office/drawing/2018/hyperlinkcolor" val="tx"/>
                    </a:ext>
                  </a:extLst>
                </a:hlinkClick>
              </a:rPr>
              <a:t>www.lehtijakumppanit.fi/</a:t>
            </a:r>
            <a:endParaRPr lang="fi-FI" sz="2000" dirty="0">
              <a:solidFill>
                <a:schemeClr val="bg1"/>
              </a:solidFill>
              <a:latin typeface="+mn-lt"/>
            </a:endParaRPr>
          </a:p>
        </p:txBody>
      </p:sp>
      <p:pic>
        <p:nvPicPr>
          <p:cNvPr id="18" name="Kuva 17" descr="Kuva, joka sisältää kohteen sydän, Ystävänpäivä, vaaleanpunainen&#10;&#10;Kuvaus luotu automaattisesti">
            <a:extLst>
              <a:ext uri="{FF2B5EF4-FFF2-40B4-BE49-F238E27FC236}">
                <a16:creationId xmlns:a16="http://schemas.microsoft.com/office/drawing/2014/main" id="{693ED523-CBA9-3F4C-AAA6-84018F13C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468" y="0"/>
            <a:ext cx="3107532" cy="6858000"/>
          </a:xfrm>
          <a:prstGeom prst="rect">
            <a:avLst/>
          </a:prstGeom>
        </p:spPr>
      </p:pic>
    </p:spTree>
    <p:extLst>
      <p:ext uri="{BB962C8B-B14F-4D97-AF65-F5344CB8AC3E}">
        <p14:creationId xmlns:p14="http://schemas.microsoft.com/office/powerpoint/2010/main" val="251027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DF5B68F5-0FB5-CAD9-7DE8-78C4E674266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8B8A8D"/>
                </a:solidFill>
                <a:effectLst/>
                <a:uLnTx/>
                <a:uFillTx/>
                <a:latin typeface="Arial Nova Light"/>
                <a:ea typeface="+mn-ea"/>
                <a:cs typeface="+mn-cs"/>
              </a:rPr>
              <a:t>www.lehtijakumppanit.fi</a:t>
            </a:r>
          </a:p>
        </p:txBody>
      </p:sp>
      <p:sp>
        <p:nvSpPr>
          <p:cNvPr id="4" name="Dian numeron paikkamerkki 3">
            <a:extLst>
              <a:ext uri="{FF2B5EF4-FFF2-40B4-BE49-F238E27FC236}">
                <a16:creationId xmlns:a16="http://schemas.microsoft.com/office/drawing/2014/main" id="{801D72AD-A7FA-FD4F-1EF8-A05785424B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801C3F-F1C6-4B80-87BA-AACEEDDAEA90}" type="slidenum">
              <a:rPr kumimoji="0" lang="fi-FI" sz="800" b="0" i="0" u="none" strike="noStrike" kern="1200" cap="none" spc="0" normalizeH="0" baseline="0" noProof="0" smtClean="0">
                <a:ln>
                  <a:noFill/>
                </a:ln>
                <a:solidFill>
                  <a:srgbClr val="8B8A8D"/>
                </a:solidFill>
                <a:effectLst/>
                <a:uLnTx/>
                <a:uFillTx/>
                <a:latin typeface="Arial Nova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i-FI" sz="800" b="0" i="0" u="none" strike="noStrike" kern="1200" cap="none" spc="0" normalizeH="0" baseline="0" noProof="0" dirty="0">
              <a:ln>
                <a:noFill/>
              </a:ln>
              <a:solidFill>
                <a:srgbClr val="8B8A8D"/>
              </a:solidFill>
              <a:effectLst/>
              <a:uLnTx/>
              <a:uFillTx/>
              <a:latin typeface="Arial Nova Light"/>
              <a:ea typeface="+mn-ea"/>
              <a:cs typeface="+mn-cs"/>
            </a:endParaRPr>
          </a:p>
        </p:txBody>
      </p:sp>
      <p:sp>
        <p:nvSpPr>
          <p:cNvPr id="6" name="Otsikko 4">
            <a:extLst>
              <a:ext uri="{FF2B5EF4-FFF2-40B4-BE49-F238E27FC236}">
                <a16:creationId xmlns:a16="http://schemas.microsoft.com/office/drawing/2014/main" id="{701BC5B8-A681-9799-07A8-7EDC27CDE197}"/>
              </a:ext>
            </a:extLst>
          </p:cNvPr>
          <p:cNvSpPr>
            <a:spLocks noGrp="1"/>
          </p:cNvSpPr>
          <p:nvPr>
            <p:ph type="title"/>
          </p:nvPr>
        </p:nvSpPr>
        <p:spPr>
          <a:xfrm>
            <a:off x="764540" y="649645"/>
            <a:ext cx="10662919" cy="830811"/>
          </a:xfrm>
        </p:spPr>
        <p:txBody>
          <a:bodyPr/>
          <a:lstStyle/>
          <a:p>
            <a:pPr algn="ctr">
              <a:lnSpc>
                <a:spcPct val="100000"/>
              </a:lnSpc>
            </a:pPr>
            <a:r>
              <a:rPr lang="fi-FI" sz="2400" cap="all" spc="0" dirty="0">
                <a:solidFill>
                  <a:srgbClr val="827FBF"/>
                </a:solidFill>
                <a:latin typeface="Arial Black" panose="020B0A04020102020204" pitchFamily="34" charset="0"/>
              </a:rPr>
              <a:t>Lastensuojelun avohuolto käytännössä -monimuotokurssi</a:t>
            </a:r>
          </a:p>
        </p:txBody>
      </p:sp>
      <p:graphicFrame>
        <p:nvGraphicFramePr>
          <p:cNvPr id="12" name="Tekstiruutu 46">
            <a:extLst>
              <a:ext uri="{FF2B5EF4-FFF2-40B4-BE49-F238E27FC236}">
                <a16:creationId xmlns:a16="http://schemas.microsoft.com/office/drawing/2014/main" id="{E9B5BC0D-021D-2C82-4B21-54E30B978471}"/>
              </a:ext>
            </a:extLst>
          </p:cNvPr>
          <p:cNvGraphicFramePr/>
          <p:nvPr>
            <p:extLst>
              <p:ext uri="{D42A27DB-BD31-4B8C-83A1-F6EECF244321}">
                <p14:modId xmlns:p14="http://schemas.microsoft.com/office/powerpoint/2010/main" val="811327574"/>
              </p:ext>
            </p:extLst>
          </p:nvPr>
        </p:nvGraphicFramePr>
        <p:xfrm>
          <a:off x="1983064" y="1687398"/>
          <a:ext cx="8225870" cy="4404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1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DF5B68F5-0FB5-CAD9-7DE8-78C4E674266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8B8A8D"/>
                </a:solidFill>
                <a:effectLst/>
                <a:uLnTx/>
                <a:uFillTx/>
                <a:latin typeface="Arial Nova Light"/>
                <a:ea typeface="+mn-ea"/>
                <a:cs typeface="+mn-cs"/>
              </a:rPr>
              <a:t>www.lehtijakumppanit.fi</a:t>
            </a:r>
          </a:p>
        </p:txBody>
      </p:sp>
      <p:sp>
        <p:nvSpPr>
          <p:cNvPr id="4" name="Dian numeron paikkamerkki 3">
            <a:extLst>
              <a:ext uri="{FF2B5EF4-FFF2-40B4-BE49-F238E27FC236}">
                <a16:creationId xmlns:a16="http://schemas.microsoft.com/office/drawing/2014/main" id="{801D72AD-A7FA-FD4F-1EF8-A05785424B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801C3F-F1C6-4B80-87BA-AACEEDDAEA90}" type="slidenum">
              <a:rPr kumimoji="0" lang="fi-FI" sz="800" b="0" i="0" u="none" strike="noStrike" kern="1200" cap="none" spc="0" normalizeH="0" baseline="0" noProof="0" smtClean="0">
                <a:ln>
                  <a:noFill/>
                </a:ln>
                <a:solidFill>
                  <a:srgbClr val="8B8A8D"/>
                </a:solidFill>
                <a:effectLst/>
                <a:uLnTx/>
                <a:uFillTx/>
                <a:latin typeface="Arial Nova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i-FI" sz="800" b="0" i="0" u="none" strike="noStrike" kern="1200" cap="none" spc="0" normalizeH="0" baseline="0" noProof="0" dirty="0">
              <a:ln>
                <a:noFill/>
              </a:ln>
              <a:solidFill>
                <a:srgbClr val="8B8A8D"/>
              </a:solidFill>
              <a:effectLst/>
              <a:uLnTx/>
              <a:uFillTx/>
              <a:latin typeface="Arial Nova Light"/>
              <a:ea typeface="+mn-ea"/>
              <a:cs typeface="+mn-cs"/>
            </a:endParaRPr>
          </a:p>
        </p:txBody>
      </p:sp>
      <p:sp>
        <p:nvSpPr>
          <p:cNvPr id="6" name="Otsikko 4">
            <a:extLst>
              <a:ext uri="{FF2B5EF4-FFF2-40B4-BE49-F238E27FC236}">
                <a16:creationId xmlns:a16="http://schemas.microsoft.com/office/drawing/2014/main" id="{701BC5B8-A681-9799-07A8-7EDC27CDE197}"/>
              </a:ext>
            </a:extLst>
          </p:cNvPr>
          <p:cNvSpPr>
            <a:spLocks noGrp="1"/>
          </p:cNvSpPr>
          <p:nvPr>
            <p:ph type="title"/>
          </p:nvPr>
        </p:nvSpPr>
        <p:spPr>
          <a:xfrm>
            <a:off x="764540" y="649645"/>
            <a:ext cx="10662919" cy="830811"/>
          </a:xfrm>
        </p:spPr>
        <p:txBody>
          <a:bodyPr/>
          <a:lstStyle/>
          <a:p>
            <a:pPr algn="ctr">
              <a:lnSpc>
                <a:spcPct val="100000"/>
              </a:lnSpc>
            </a:pPr>
            <a:r>
              <a:rPr lang="fi-FI" sz="2400" cap="all" spc="0" dirty="0">
                <a:solidFill>
                  <a:srgbClr val="827FBF"/>
                </a:solidFill>
                <a:latin typeface="Arial Black" panose="020B0A04020102020204" pitchFamily="34" charset="0"/>
              </a:rPr>
              <a:t>Lastensuojelun avohuolto käytännössä -monimuotokurssi</a:t>
            </a:r>
          </a:p>
        </p:txBody>
      </p:sp>
      <p:graphicFrame>
        <p:nvGraphicFramePr>
          <p:cNvPr id="12" name="Tekstiruutu 46">
            <a:extLst>
              <a:ext uri="{FF2B5EF4-FFF2-40B4-BE49-F238E27FC236}">
                <a16:creationId xmlns:a16="http://schemas.microsoft.com/office/drawing/2014/main" id="{E9B5BC0D-021D-2C82-4B21-54E30B978471}"/>
              </a:ext>
            </a:extLst>
          </p:cNvPr>
          <p:cNvGraphicFramePr/>
          <p:nvPr>
            <p:extLst>
              <p:ext uri="{D42A27DB-BD31-4B8C-83A1-F6EECF244321}">
                <p14:modId xmlns:p14="http://schemas.microsoft.com/office/powerpoint/2010/main" val="3407016217"/>
              </p:ext>
            </p:extLst>
          </p:nvPr>
        </p:nvGraphicFramePr>
        <p:xfrm>
          <a:off x="1984992" y="1710666"/>
          <a:ext cx="8222014" cy="435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55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77E327CF-1B6B-67C6-BB26-44F846B8B535}"/>
              </a:ext>
            </a:extLst>
          </p:cNvPr>
          <p:cNvSpPr>
            <a:spLocks noGrp="1"/>
          </p:cNvSpPr>
          <p:nvPr>
            <p:ph type="ftr" sz="quarter" idx="11"/>
          </p:nvPr>
        </p:nvSpPr>
        <p:spPr/>
        <p:txBody>
          <a:bodyPr/>
          <a:lstStyle/>
          <a:p>
            <a:pPr algn="r"/>
            <a:r>
              <a:rPr lang="fi-FI"/>
              <a:t>www.lehtijakumppanit.fi</a:t>
            </a:r>
            <a:endParaRPr lang="fi-FI" dirty="0"/>
          </a:p>
        </p:txBody>
      </p:sp>
      <p:sp>
        <p:nvSpPr>
          <p:cNvPr id="4" name="Dian numeron paikkamerkki 3">
            <a:extLst>
              <a:ext uri="{FF2B5EF4-FFF2-40B4-BE49-F238E27FC236}">
                <a16:creationId xmlns:a16="http://schemas.microsoft.com/office/drawing/2014/main" id="{DBEBAC48-2D13-5D6E-8F48-3ADAAA086664}"/>
              </a:ext>
            </a:extLst>
          </p:cNvPr>
          <p:cNvSpPr>
            <a:spLocks noGrp="1"/>
          </p:cNvSpPr>
          <p:nvPr>
            <p:ph type="sldNum" sz="quarter" idx="12"/>
          </p:nvPr>
        </p:nvSpPr>
        <p:spPr/>
        <p:txBody>
          <a:bodyPr/>
          <a:lstStyle/>
          <a:p>
            <a:fld id="{23801C3F-F1C6-4B80-87BA-AACEEDDAEA90}" type="slidenum">
              <a:rPr lang="fi-FI" smtClean="0"/>
              <a:pPr/>
              <a:t>4</a:t>
            </a:fld>
            <a:endParaRPr lang="fi-FI" dirty="0"/>
          </a:p>
        </p:txBody>
      </p:sp>
      <p:sp>
        <p:nvSpPr>
          <p:cNvPr id="5" name="Otsikko 4">
            <a:extLst>
              <a:ext uri="{FF2B5EF4-FFF2-40B4-BE49-F238E27FC236}">
                <a16:creationId xmlns:a16="http://schemas.microsoft.com/office/drawing/2014/main" id="{58C78E44-C8E5-222A-0536-BD1EF09327B1}"/>
              </a:ext>
            </a:extLst>
          </p:cNvPr>
          <p:cNvSpPr>
            <a:spLocks noGrp="1"/>
          </p:cNvSpPr>
          <p:nvPr>
            <p:ph type="title"/>
          </p:nvPr>
        </p:nvSpPr>
        <p:spPr>
          <a:xfrm>
            <a:off x="764540" y="649646"/>
            <a:ext cx="10662919" cy="432000"/>
          </a:xfrm>
        </p:spPr>
        <p:txBody>
          <a:bodyPr/>
          <a:lstStyle/>
          <a:p>
            <a:pPr algn="ctr"/>
            <a:r>
              <a:rPr lang="fi-FI" dirty="0">
                <a:solidFill>
                  <a:srgbClr val="827FBF"/>
                </a:solidFill>
              </a:rPr>
              <a:t>kurssin materiaalit</a:t>
            </a:r>
          </a:p>
        </p:txBody>
      </p:sp>
      <p:sp>
        <p:nvSpPr>
          <p:cNvPr id="47" name="Freeform 26">
            <a:extLst>
              <a:ext uri="{FF2B5EF4-FFF2-40B4-BE49-F238E27FC236}">
                <a16:creationId xmlns:a16="http://schemas.microsoft.com/office/drawing/2014/main" id="{C72E00BF-5517-F434-4347-0D53C0814CC3}"/>
              </a:ext>
            </a:extLst>
          </p:cNvPr>
          <p:cNvSpPr>
            <a:spLocks noEditPoints="1"/>
          </p:cNvSpPr>
          <p:nvPr/>
        </p:nvSpPr>
        <p:spPr bwMode="gray">
          <a:xfrm>
            <a:off x="8280228" y="5282837"/>
            <a:ext cx="355765" cy="358975"/>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 name="T20" fmla="*/ 614 w 1482"/>
              <a:gd name="T21" fmla="*/ 412 h 1482"/>
              <a:gd name="T22" fmla="*/ 648 w 1482"/>
              <a:gd name="T23" fmla="*/ 352 h 1482"/>
              <a:gd name="T24" fmla="*/ 743 w 1482"/>
              <a:gd name="T25" fmla="*/ 330 h 1482"/>
              <a:gd name="T26" fmla="*/ 838 w 1482"/>
              <a:gd name="T27" fmla="*/ 360 h 1482"/>
              <a:gd name="T28" fmla="*/ 873 w 1482"/>
              <a:gd name="T29" fmla="*/ 439 h 1482"/>
              <a:gd name="T30" fmla="*/ 1035 w 1482"/>
              <a:gd name="T31" fmla="*/ 439 h 1482"/>
              <a:gd name="T32" fmla="*/ 959 w 1482"/>
              <a:gd name="T33" fmla="*/ 262 h 1482"/>
              <a:gd name="T34" fmla="*/ 743 w 1482"/>
              <a:gd name="T35" fmla="*/ 199 h 1482"/>
              <a:gd name="T36" fmla="*/ 530 w 1482"/>
              <a:gd name="T37" fmla="*/ 258 h 1482"/>
              <a:gd name="T38" fmla="*/ 451 w 1482"/>
              <a:gd name="T39" fmla="*/ 413 h 1482"/>
              <a:gd name="T40" fmla="*/ 527 w 1482"/>
              <a:gd name="T41" fmla="*/ 575 h 1482"/>
              <a:gd name="T42" fmla="*/ 436 w 1482"/>
              <a:gd name="T43" fmla="*/ 729 h 1482"/>
              <a:gd name="T44" fmla="*/ 462 w 1482"/>
              <a:gd name="T45" fmla="*/ 830 h 1482"/>
              <a:gd name="T46" fmla="*/ 539 w 1482"/>
              <a:gd name="T47" fmla="*/ 904 h 1482"/>
              <a:gd name="T48" fmla="*/ 694 w 1482"/>
              <a:gd name="T49" fmla="*/ 963 h 1482"/>
              <a:gd name="T50" fmla="*/ 833 w 1482"/>
              <a:gd name="T51" fmla="*/ 1014 h 1482"/>
              <a:gd name="T52" fmla="*/ 869 w 1482"/>
              <a:gd name="T53" fmla="*/ 1074 h 1482"/>
              <a:gd name="T54" fmla="*/ 837 w 1482"/>
              <a:gd name="T55" fmla="*/ 1131 h 1482"/>
              <a:gd name="T56" fmla="*/ 741 w 1482"/>
              <a:gd name="T57" fmla="*/ 1152 h 1482"/>
              <a:gd name="T58" fmla="*/ 633 w 1482"/>
              <a:gd name="T59" fmla="*/ 1125 h 1482"/>
              <a:gd name="T60" fmla="*/ 597 w 1482"/>
              <a:gd name="T61" fmla="*/ 1048 h 1482"/>
              <a:gd name="T62" fmla="*/ 435 w 1482"/>
              <a:gd name="T63" fmla="*/ 1049 h 1482"/>
              <a:gd name="T64" fmla="*/ 516 w 1482"/>
              <a:gd name="T65" fmla="*/ 1223 h 1482"/>
              <a:gd name="T66" fmla="*/ 741 w 1482"/>
              <a:gd name="T67" fmla="*/ 1283 h 1482"/>
              <a:gd name="T68" fmla="*/ 954 w 1482"/>
              <a:gd name="T69" fmla="*/ 1227 h 1482"/>
              <a:gd name="T70" fmla="*/ 1032 w 1482"/>
              <a:gd name="T71" fmla="*/ 1073 h 1482"/>
              <a:gd name="T72" fmla="*/ 956 w 1482"/>
              <a:gd name="T73" fmla="*/ 911 h 1482"/>
              <a:gd name="T74" fmla="*/ 1047 w 1482"/>
              <a:gd name="T75" fmla="*/ 758 h 1482"/>
              <a:gd name="T76" fmla="*/ 1021 w 1482"/>
              <a:gd name="T77" fmla="*/ 655 h 1482"/>
              <a:gd name="T78" fmla="*/ 939 w 1482"/>
              <a:gd name="T79" fmla="*/ 581 h 1482"/>
              <a:gd name="T80" fmla="*/ 780 w 1482"/>
              <a:gd name="T81" fmla="*/ 522 h 1482"/>
              <a:gd name="T82" fmla="*/ 645 w 1482"/>
              <a:gd name="T83" fmla="*/ 474 h 1482"/>
              <a:gd name="T84" fmla="*/ 614 w 1482"/>
              <a:gd name="T85" fmla="*/ 412 h 1482"/>
              <a:gd name="T86" fmla="*/ 641 w 1482"/>
              <a:gd name="T87" fmla="*/ 633 h 1482"/>
              <a:gd name="T88" fmla="*/ 768 w 1482"/>
              <a:gd name="T89" fmla="*/ 673 h 1482"/>
              <a:gd name="T90" fmla="*/ 860 w 1482"/>
              <a:gd name="T91" fmla="*/ 718 h 1482"/>
              <a:gd name="T92" fmla="*/ 886 w 1482"/>
              <a:gd name="T93" fmla="*/ 775 h 1482"/>
              <a:gd name="T94" fmla="*/ 840 w 1482"/>
              <a:gd name="T95" fmla="*/ 853 h 1482"/>
              <a:gd name="T96" fmla="*/ 715 w 1482"/>
              <a:gd name="T97" fmla="*/ 816 h 1482"/>
              <a:gd name="T98" fmla="*/ 622 w 1482"/>
              <a:gd name="T99" fmla="*/ 772 h 1482"/>
              <a:gd name="T100" fmla="*/ 599 w 1482"/>
              <a:gd name="T101" fmla="*/ 712 h 1482"/>
              <a:gd name="T102" fmla="*/ 641 w 1482"/>
              <a:gd name="T103" fmla="*/ 63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2" y="1464"/>
                  <a:pt x="18" y="1140"/>
                  <a:pt x="18" y="741"/>
                </a:cubicBezTo>
                <a:cubicBezTo>
                  <a:pt x="18" y="342"/>
                  <a:pt x="342" y="18"/>
                  <a:pt x="741" y="18"/>
                </a:cubicBezTo>
                <a:cubicBezTo>
                  <a:pt x="1140" y="18"/>
                  <a:pt x="1464" y="342"/>
                  <a:pt x="1464" y="741"/>
                </a:cubicBezTo>
                <a:close/>
                <a:moveTo>
                  <a:pt x="614" y="412"/>
                </a:moveTo>
                <a:cubicBezTo>
                  <a:pt x="614" y="386"/>
                  <a:pt x="625" y="366"/>
                  <a:pt x="648" y="352"/>
                </a:cubicBezTo>
                <a:cubicBezTo>
                  <a:pt x="670" y="337"/>
                  <a:pt x="702" y="330"/>
                  <a:pt x="743" y="330"/>
                </a:cubicBezTo>
                <a:cubicBezTo>
                  <a:pt x="783" y="330"/>
                  <a:pt x="815" y="340"/>
                  <a:pt x="838" y="360"/>
                </a:cubicBezTo>
                <a:cubicBezTo>
                  <a:pt x="861" y="380"/>
                  <a:pt x="873" y="406"/>
                  <a:pt x="873" y="439"/>
                </a:cubicBezTo>
                <a:lnTo>
                  <a:pt x="1035" y="439"/>
                </a:lnTo>
                <a:cubicBezTo>
                  <a:pt x="1035" y="363"/>
                  <a:pt x="1010" y="305"/>
                  <a:pt x="959" y="262"/>
                </a:cubicBezTo>
                <a:cubicBezTo>
                  <a:pt x="908" y="220"/>
                  <a:pt x="836" y="199"/>
                  <a:pt x="743" y="199"/>
                </a:cubicBezTo>
                <a:cubicBezTo>
                  <a:pt x="654" y="199"/>
                  <a:pt x="582" y="218"/>
                  <a:pt x="530" y="258"/>
                </a:cubicBezTo>
                <a:cubicBezTo>
                  <a:pt x="477" y="297"/>
                  <a:pt x="451" y="349"/>
                  <a:pt x="451" y="413"/>
                </a:cubicBezTo>
                <a:cubicBezTo>
                  <a:pt x="451" y="482"/>
                  <a:pt x="476" y="536"/>
                  <a:pt x="527" y="575"/>
                </a:cubicBezTo>
                <a:cubicBezTo>
                  <a:pt x="466" y="610"/>
                  <a:pt x="436" y="661"/>
                  <a:pt x="436" y="729"/>
                </a:cubicBezTo>
                <a:cubicBezTo>
                  <a:pt x="436" y="768"/>
                  <a:pt x="445" y="802"/>
                  <a:pt x="462" y="830"/>
                </a:cubicBezTo>
                <a:cubicBezTo>
                  <a:pt x="479" y="859"/>
                  <a:pt x="505" y="883"/>
                  <a:pt x="539" y="904"/>
                </a:cubicBezTo>
                <a:cubicBezTo>
                  <a:pt x="574" y="924"/>
                  <a:pt x="626" y="944"/>
                  <a:pt x="694" y="963"/>
                </a:cubicBezTo>
                <a:cubicBezTo>
                  <a:pt x="762" y="982"/>
                  <a:pt x="809" y="999"/>
                  <a:pt x="833" y="1014"/>
                </a:cubicBezTo>
                <a:cubicBezTo>
                  <a:pt x="857" y="1030"/>
                  <a:pt x="869" y="1050"/>
                  <a:pt x="869" y="1074"/>
                </a:cubicBezTo>
                <a:cubicBezTo>
                  <a:pt x="869" y="1098"/>
                  <a:pt x="858" y="1117"/>
                  <a:pt x="837" y="1131"/>
                </a:cubicBezTo>
                <a:cubicBezTo>
                  <a:pt x="815" y="1145"/>
                  <a:pt x="783" y="1152"/>
                  <a:pt x="741" y="1152"/>
                </a:cubicBezTo>
                <a:cubicBezTo>
                  <a:pt x="693" y="1152"/>
                  <a:pt x="658" y="1143"/>
                  <a:pt x="633" y="1125"/>
                </a:cubicBezTo>
                <a:cubicBezTo>
                  <a:pt x="609" y="1107"/>
                  <a:pt x="597" y="1082"/>
                  <a:pt x="597" y="1048"/>
                </a:cubicBezTo>
                <a:lnTo>
                  <a:pt x="435" y="1049"/>
                </a:lnTo>
                <a:cubicBezTo>
                  <a:pt x="435" y="1125"/>
                  <a:pt x="462" y="1183"/>
                  <a:pt x="516" y="1223"/>
                </a:cubicBezTo>
                <a:cubicBezTo>
                  <a:pt x="569" y="1263"/>
                  <a:pt x="645" y="1283"/>
                  <a:pt x="741" y="1283"/>
                </a:cubicBezTo>
                <a:cubicBezTo>
                  <a:pt x="832" y="1283"/>
                  <a:pt x="903" y="1265"/>
                  <a:pt x="954" y="1227"/>
                </a:cubicBezTo>
                <a:cubicBezTo>
                  <a:pt x="1006" y="1190"/>
                  <a:pt x="1032" y="1138"/>
                  <a:pt x="1032" y="1073"/>
                </a:cubicBezTo>
                <a:cubicBezTo>
                  <a:pt x="1032" y="1003"/>
                  <a:pt x="1006" y="949"/>
                  <a:pt x="956" y="911"/>
                </a:cubicBezTo>
                <a:cubicBezTo>
                  <a:pt x="1017" y="877"/>
                  <a:pt x="1047" y="827"/>
                  <a:pt x="1047" y="758"/>
                </a:cubicBezTo>
                <a:cubicBezTo>
                  <a:pt x="1047" y="718"/>
                  <a:pt x="1038" y="683"/>
                  <a:pt x="1021" y="655"/>
                </a:cubicBezTo>
                <a:cubicBezTo>
                  <a:pt x="1003" y="626"/>
                  <a:pt x="976" y="601"/>
                  <a:pt x="939" y="581"/>
                </a:cubicBezTo>
                <a:cubicBezTo>
                  <a:pt x="903" y="560"/>
                  <a:pt x="850" y="540"/>
                  <a:pt x="780" y="522"/>
                </a:cubicBezTo>
                <a:cubicBezTo>
                  <a:pt x="711" y="504"/>
                  <a:pt x="666" y="488"/>
                  <a:pt x="645" y="474"/>
                </a:cubicBezTo>
                <a:cubicBezTo>
                  <a:pt x="624" y="460"/>
                  <a:pt x="614" y="439"/>
                  <a:pt x="614" y="412"/>
                </a:cubicBezTo>
                <a:close/>
                <a:moveTo>
                  <a:pt x="641" y="633"/>
                </a:moveTo>
                <a:lnTo>
                  <a:pt x="768" y="673"/>
                </a:lnTo>
                <a:cubicBezTo>
                  <a:pt x="813" y="688"/>
                  <a:pt x="843" y="703"/>
                  <a:pt x="860" y="718"/>
                </a:cubicBezTo>
                <a:cubicBezTo>
                  <a:pt x="878" y="732"/>
                  <a:pt x="886" y="751"/>
                  <a:pt x="886" y="775"/>
                </a:cubicBezTo>
                <a:cubicBezTo>
                  <a:pt x="886" y="810"/>
                  <a:pt x="871" y="836"/>
                  <a:pt x="840" y="853"/>
                </a:cubicBezTo>
                <a:lnTo>
                  <a:pt x="715" y="816"/>
                </a:lnTo>
                <a:cubicBezTo>
                  <a:pt x="669" y="801"/>
                  <a:pt x="637" y="786"/>
                  <a:pt x="622" y="772"/>
                </a:cubicBezTo>
                <a:cubicBezTo>
                  <a:pt x="606" y="758"/>
                  <a:pt x="599" y="738"/>
                  <a:pt x="599" y="712"/>
                </a:cubicBezTo>
                <a:cubicBezTo>
                  <a:pt x="599" y="675"/>
                  <a:pt x="613" y="649"/>
                  <a:pt x="641" y="6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p>
        </p:txBody>
      </p:sp>
      <p:grpSp>
        <p:nvGrpSpPr>
          <p:cNvPr id="48" name="Ryhmä 47">
            <a:extLst>
              <a:ext uri="{FF2B5EF4-FFF2-40B4-BE49-F238E27FC236}">
                <a16:creationId xmlns:a16="http://schemas.microsoft.com/office/drawing/2014/main" id="{05AAF8E3-85C2-A482-A689-A588740FE78C}"/>
              </a:ext>
            </a:extLst>
          </p:cNvPr>
          <p:cNvGrpSpPr/>
          <p:nvPr/>
        </p:nvGrpSpPr>
        <p:grpSpPr bwMode="gray">
          <a:xfrm>
            <a:off x="3556008" y="5282836"/>
            <a:ext cx="355765" cy="358975"/>
            <a:chOff x="4671273" y="2858876"/>
            <a:chExt cx="1055688" cy="1065213"/>
          </a:xfrm>
          <a:solidFill>
            <a:schemeClr val="bg1"/>
          </a:solidFill>
        </p:grpSpPr>
        <p:sp>
          <p:nvSpPr>
            <p:cNvPr id="49" name="Freeform 51">
              <a:extLst>
                <a:ext uri="{FF2B5EF4-FFF2-40B4-BE49-F238E27FC236}">
                  <a16:creationId xmlns:a16="http://schemas.microsoft.com/office/drawing/2014/main" id="{97294270-3E77-CEC0-09FA-60323CAD48C3}"/>
                </a:ext>
              </a:extLst>
            </p:cNvPr>
            <p:cNvSpPr>
              <a:spLocks noEditPoints="1"/>
            </p:cNvSpPr>
            <p:nvPr/>
          </p:nvSpPr>
          <p:spPr bwMode="gray">
            <a:xfrm>
              <a:off x="4671273" y="2858876"/>
              <a:ext cx="1055688" cy="1065213"/>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1" y="1464"/>
                    <a:pt x="18" y="1140"/>
                    <a:pt x="18" y="741"/>
                  </a:cubicBezTo>
                  <a:cubicBezTo>
                    <a:pt x="18" y="342"/>
                    <a:pt x="341" y="18"/>
                    <a:pt x="741" y="18"/>
                  </a:cubicBezTo>
                  <a:cubicBezTo>
                    <a:pt x="1140" y="18"/>
                    <a:pt x="1464" y="342"/>
                    <a:pt x="1464"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0" name="Freeform 52">
              <a:extLst>
                <a:ext uri="{FF2B5EF4-FFF2-40B4-BE49-F238E27FC236}">
                  <a16:creationId xmlns:a16="http://schemas.microsoft.com/office/drawing/2014/main" id="{82899D67-23C4-338F-84A0-010EB810DF13}"/>
                </a:ext>
              </a:extLst>
            </p:cNvPr>
            <p:cNvSpPr>
              <a:spLocks noEditPoints="1"/>
            </p:cNvSpPr>
            <p:nvPr/>
          </p:nvSpPr>
          <p:spPr bwMode="gray">
            <a:xfrm>
              <a:off x="5012585" y="3220826"/>
              <a:ext cx="363538" cy="636588"/>
            </a:xfrm>
            <a:custGeom>
              <a:avLst/>
              <a:gdLst>
                <a:gd name="T0" fmla="*/ 511 w 511"/>
                <a:gd name="T1" fmla="*/ 256 h 886"/>
                <a:gd name="T2" fmla="*/ 255 w 511"/>
                <a:gd name="T3" fmla="*/ 0 h 886"/>
                <a:gd name="T4" fmla="*/ 0 w 511"/>
                <a:gd name="T5" fmla="*/ 256 h 886"/>
                <a:gd name="T6" fmla="*/ 8 w 511"/>
                <a:gd name="T7" fmla="*/ 318 h 886"/>
                <a:gd name="T8" fmla="*/ 86 w 511"/>
                <a:gd name="T9" fmla="*/ 537 h 886"/>
                <a:gd name="T10" fmla="*/ 145 w 511"/>
                <a:gd name="T11" fmla="*/ 746 h 886"/>
                <a:gd name="T12" fmla="*/ 154 w 511"/>
                <a:gd name="T13" fmla="*/ 746 h 886"/>
                <a:gd name="T14" fmla="*/ 367 w 511"/>
                <a:gd name="T15" fmla="*/ 746 h 886"/>
                <a:gd name="T16" fmla="*/ 368 w 511"/>
                <a:gd name="T17" fmla="*/ 734 h 886"/>
                <a:gd name="T18" fmla="*/ 179 w 511"/>
                <a:gd name="T19" fmla="*/ 734 h 886"/>
                <a:gd name="T20" fmla="*/ 163 w 511"/>
                <a:gd name="T21" fmla="*/ 716 h 886"/>
                <a:gd name="T22" fmla="*/ 179 w 511"/>
                <a:gd name="T23" fmla="*/ 698 h 886"/>
                <a:gd name="T24" fmla="*/ 374 w 511"/>
                <a:gd name="T25" fmla="*/ 698 h 886"/>
                <a:gd name="T26" fmla="*/ 426 w 511"/>
                <a:gd name="T27" fmla="*/ 537 h 886"/>
                <a:gd name="T28" fmla="*/ 504 w 511"/>
                <a:gd name="T29" fmla="*/ 314 h 886"/>
                <a:gd name="T30" fmla="*/ 511 w 511"/>
                <a:gd name="T31" fmla="*/ 256 h 886"/>
                <a:gd name="T32" fmla="*/ 148 w 511"/>
                <a:gd name="T33" fmla="*/ 855 h 886"/>
                <a:gd name="T34" fmla="*/ 148 w 511"/>
                <a:gd name="T35" fmla="*/ 855 h 886"/>
                <a:gd name="T36" fmla="*/ 148 w 511"/>
                <a:gd name="T37" fmla="*/ 855 h 886"/>
                <a:gd name="T38" fmla="*/ 148 w 511"/>
                <a:gd name="T39" fmla="*/ 855 h 886"/>
                <a:gd name="T40" fmla="*/ 256 w 511"/>
                <a:gd name="T41" fmla="*/ 886 h 886"/>
                <a:gd name="T42" fmla="*/ 363 w 511"/>
                <a:gd name="T43" fmla="*/ 855 h 886"/>
                <a:gd name="T44" fmla="*/ 363 w 511"/>
                <a:gd name="T45" fmla="*/ 855 h 886"/>
                <a:gd name="T46" fmla="*/ 363 w 511"/>
                <a:gd name="T47" fmla="*/ 855 h 886"/>
                <a:gd name="T48" fmla="*/ 363 w 511"/>
                <a:gd name="T49" fmla="*/ 855 h 886"/>
                <a:gd name="T50" fmla="*/ 363 w 511"/>
                <a:gd name="T51" fmla="*/ 782 h 886"/>
                <a:gd name="T52" fmla="*/ 148 w 511"/>
                <a:gd name="T53" fmla="*/ 782 h 886"/>
                <a:gd name="T54" fmla="*/ 149 w 511"/>
                <a:gd name="T55" fmla="*/ 794 h 886"/>
                <a:gd name="T56" fmla="*/ 338 w 511"/>
                <a:gd name="T57" fmla="*/ 794 h 886"/>
                <a:gd name="T58" fmla="*/ 338 w 511"/>
                <a:gd name="T59" fmla="*/ 794 h 886"/>
                <a:gd name="T60" fmla="*/ 354 w 511"/>
                <a:gd name="T61" fmla="*/ 812 h 886"/>
                <a:gd name="T62" fmla="*/ 338 w 511"/>
                <a:gd name="T63" fmla="*/ 829 h 886"/>
                <a:gd name="T64" fmla="*/ 338 w 511"/>
                <a:gd name="T65" fmla="*/ 829 h 886"/>
                <a:gd name="T66" fmla="*/ 149 w 511"/>
                <a:gd name="T67" fmla="*/ 829 h 886"/>
                <a:gd name="T68" fmla="*/ 148 w 511"/>
                <a:gd name="T69" fmla="*/ 85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 h="886">
                  <a:moveTo>
                    <a:pt x="511" y="256"/>
                  </a:moveTo>
                  <a:cubicBezTo>
                    <a:pt x="511" y="115"/>
                    <a:pt x="397" y="0"/>
                    <a:pt x="255" y="0"/>
                  </a:cubicBezTo>
                  <a:cubicBezTo>
                    <a:pt x="114" y="0"/>
                    <a:pt x="0" y="115"/>
                    <a:pt x="0" y="256"/>
                  </a:cubicBezTo>
                  <a:cubicBezTo>
                    <a:pt x="0" y="278"/>
                    <a:pt x="3" y="298"/>
                    <a:pt x="8" y="318"/>
                  </a:cubicBezTo>
                  <a:cubicBezTo>
                    <a:pt x="19" y="379"/>
                    <a:pt x="45" y="448"/>
                    <a:pt x="86" y="537"/>
                  </a:cubicBezTo>
                  <a:cubicBezTo>
                    <a:pt x="122" y="616"/>
                    <a:pt x="138" y="690"/>
                    <a:pt x="145" y="746"/>
                  </a:cubicBezTo>
                  <a:lnTo>
                    <a:pt x="154" y="746"/>
                  </a:lnTo>
                  <a:lnTo>
                    <a:pt x="367" y="746"/>
                  </a:lnTo>
                  <a:cubicBezTo>
                    <a:pt x="367" y="742"/>
                    <a:pt x="368" y="738"/>
                    <a:pt x="368" y="734"/>
                  </a:cubicBezTo>
                  <a:lnTo>
                    <a:pt x="179" y="734"/>
                  </a:lnTo>
                  <a:cubicBezTo>
                    <a:pt x="170" y="734"/>
                    <a:pt x="163" y="726"/>
                    <a:pt x="163" y="716"/>
                  </a:cubicBezTo>
                  <a:cubicBezTo>
                    <a:pt x="163" y="706"/>
                    <a:pt x="170" y="698"/>
                    <a:pt x="179" y="698"/>
                  </a:cubicBezTo>
                  <a:lnTo>
                    <a:pt x="374" y="698"/>
                  </a:lnTo>
                  <a:cubicBezTo>
                    <a:pt x="383" y="651"/>
                    <a:pt x="399" y="595"/>
                    <a:pt x="426" y="537"/>
                  </a:cubicBezTo>
                  <a:cubicBezTo>
                    <a:pt x="468" y="446"/>
                    <a:pt x="494" y="376"/>
                    <a:pt x="504" y="314"/>
                  </a:cubicBezTo>
                  <a:cubicBezTo>
                    <a:pt x="508" y="295"/>
                    <a:pt x="511" y="276"/>
                    <a:pt x="511" y="256"/>
                  </a:cubicBezTo>
                  <a:close/>
                  <a:moveTo>
                    <a:pt x="148" y="855"/>
                  </a:moveTo>
                  <a:lnTo>
                    <a:pt x="148" y="855"/>
                  </a:lnTo>
                  <a:lnTo>
                    <a:pt x="148" y="855"/>
                  </a:lnTo>
                  <a:lnTo>
                    <a:pt x="148" y="855"/>
                  </a:lnTo>
                  <a:cubicBezTo>
                    <a:pt x="148" y="855"/>
                    <a:pt x="186" y="886"/>
                    <a:pt x="256" y="886"/>
                  </a:cubicBezTo>
                  <a:cubicBezTo>
                    <a:pt x="326" y="886"/>
                    <a:pt x="363" y="855"/>
                    <a:pt x="363" y="855"/>
                  </a:cubicBezTo>
                  <a:lnTo>
                    <a:pt x="363" y="855"/>
                  </a:lnTo>
                  <a:lnTo>
                    <a:pt x="363" y="855"/>
                  </a:lnTo>
                  <a:lnTo>
                    <a:pt x="363" y="855"/>
                  </a:lnTo>
                  <a:cubicBezTo>
                    <a:pt x="363" y="855"/>
                    <a:pt x="361" y="826"/>
                    <a:pt x="363" y="782"/>
                  </a:cubicBezTo>
                  <a:lnTo>
                    <a:pt x="148" y="782"/>
                  </a:lnTo>
                  <a:cubicBezTo>
                    <a:pt x="148" y="786"/>
                    <a:pt x="149" y="790"/>
                    <a:pt x="149" y="794"/>
                  </a:cubicBezTo>
                  <a:lnTo>
                    <a:pt x="338" y="794"/>
                  </a:lnTo>
                  <a:lnTo>
                    <a:pt x="338" y="794"/>
                  </a:lnTo>
                  <a:cubicBezTo>
                    <a:pt x="347" y="794"/>
                    <a:pt x="354" y="802"/>
                    <a:pt x="354" y="812"/>
                  </a:cubicBezTo>
                  <a:cubicBezTo>
                    <a:pt x="354" y="822"/>
                    <a:pt x="347" y="829"/>
                    <a:pt x="338" y="829"/>
                  </a:cubicBezTo>
                  <a:lnTo>
                    <a:pt x="338" y="829"/>
                  </a:lnTo>
                  <a:lnTo>
                    <a:pt x="149" y="829"/>
                  </a:lnTo>
                  <a:cubicBezTo>
                    <a:pt x="149" y="846"/>
                    <a:pt x="148" y="855"/>
                    <a:pt x="148" y="8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1" name="Freeform 53">
              <a:extLst>
                <a:ext uri="{FF2B5EF4-FFF2-40B4-BE49-F238E27FC236}">
                  <a16:creationId xmlns:a16="http://schemas.microsoft.com/office/drawing/2014/main" id="{C636184E-280D-78C3-690B-811C73356745}"/>
                </a:ext>
              </a:extLst>
            </p:cNvPr>
            <p:cNvSpPr>
              <a:spLocks/>
            </p:cNvSpPr>
            <p:nvPr/>
          </p:nvSpPr>
          <p:spPr bwMode="gray">
            <a:xfrm>
              <a:off x="5185623" y="2925551"/>
              <a:ext cx="25400" cy="203200"/>
            </a:xfrm>
            <a:custGeom>
              <a:avLst/>
              <a:gdLst>
                <a:gd name="T0" fmla="*/ 18 w 35"/>
                <a:gd name="T1" fmla="*/ 0 h 283"/>
                <a:gd name="T2" fmla="*/ 0 w 35"/>
                <a:gd name="T3" fmla="*/ 18 h 283"/>
                <a:gd name="T4" fmla="*/ 0 w 35"/>
                <a:gd name="T5" fmla="*/ 18 h 283"/>
                <a:gd name="T6" fmla="*/ 0 w 35"/>
                <a:gd name="T7" fmla="*/ 265 h 283"/>
                <a:gd name="T8" fmla="*/ 18 w 35"/>
                <a:gd name="T9" fmla="*/ 283 h 283"/>
                <a:gd name="T10" fmla="*/ 35 w 35"/>
                <a:gd name="T11" fmla="*/ 265 h 283"/>
                <a:gd name="T12" fmla="*/ 35 w 35"/>
                <a:gd name="T13" fmla="*/ 18 h 283"/>
                <a:gd name="T14" fmla="*/ 35 w 35"/>
                <a:gd name="T15" fmla="*/ 18 h 283"/>
                <a:gd name="T16" fmla="*/ 18 w 35"/>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3">
                  <a:moveTo>
                    <a:pt x="18" y="0"/>
                  </a:moveTo>
                  <a:cubicBezTo>
                    <a:pt x="8" y="0"/>
                    <a:pt x="0" y="8"/>
                    <a:pt x="0" y="18"/>
                  </a:cubicBezTo>
                  <a:lnTo>
                    <a:pt x="0" y="18"/>
                  </a:lnTo>
                  <a:lnTo>
                    <a:pt x="0" y="265"/>
                  </a:lnTo>
                  <a:cubicBezTo>
                    <a:pt x="0" y="275"/>
                    <a:pt x="8" y="283"/>
                    <a:pt x="18" y="283"/>
                  </a:cubicBezTo>
                  <a:cubicBezTo>
                    <a:pt x="28" y="283"/>
                    <a:pt x="35" y="275"/>
                    <a:pt x="35" y="265"/>
                  </a:cubicBezTo>
                  <a:lnTo>
                    <a:pt x="35" y="18"/>
                  </a:lnTo>
                  <a:lnTo>
                    <a:pt x="35" y="18"/>
                  </a:lnTo>
                  <a:cubicBezTo>
                    <a:pt x="35"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2" name="Freeform 54">
              <a:extLst>
                <a:ext uri="{FF2B5EF4-FFF2-40B4-BE49-F238E27FC236}">
                  <a16:creationId xmlns:a16="http://schemas.microsoft.com/office/drawing/2014/main" id="{FE4E2778-6D7F-40EE-94A9-287267369D81}"/>
                </a:ext>
              </a:extLst>
            </p:cNvPr>
            <p:cNvSpPr>
              <a:spLocks/>
            </p:cNvSpPr>
            <p:nvPr/>
          </p:nvSpPr>
          <p:spPr bwMode="gray">
            <a:xfrm>
              <a:off x="5453910" y="3390688"/>
              <a:ext cx="201613"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3" name="Freeform 55">
              <a:extLst>
                <a:ext uri="{FF2B5EF4-FFF2-40B4-BE49-F238E27FC236}">
                  <a16:creationId xmlns:a16="http://schemas.microsoft.com/office/drawing/2014/main" id="{C8583C47-37A7-C23B-089C-193A73C6CD5E}"/>
                </a:ext>
              </a:extLst>
            </p:cNvPr>
            <p:cNvSpPr>
              <a:spLocks/>
            </p:cNvSpPr>
            <p:nvPr/>
          </p:nvSpPr>
          <p:spPr bwMode="gray">
            <a:xfrm>
              <a:off x="4742710" y="3390688"/>
              <a:ext cx="200025"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4" name="Freeform 56">
              <a:extLst>
                <a:ext uri="{FF2B5EF4-FFF2-40B4-BE49-F238E27FC236}">
                  <a16:creationId xmlns:a16="http://schemas.microsoft.com/office/drawing/2014/main" id="{56A293D1-5C5E-922C-CA63-9FC0D8E0863B}"/>
                </a:ext>
              </a:extLst>
            </p:cNvPr>
            <p:cNvSpPr>
              <a:spLocks/>
            </p:cNvSpPr>
            <p:nvPr/>
          </p:nvSpPr>
          <p:spPr bwMode="gray">
            <a:xfrm>
              <a:off x="5390410" y="3039851"/>
              <a:ext cx="150813" cy="153988"/>
            </a:xfrm>
            <a:custGeom>
              <a:avLst/>
              <a:gdLst>
                <a:gd name="T0" fmla="*/ 207 w 213"/>
                <a:gd name="T1" fmla="*/ 7 h 213"/>
                <a:gd name="T2" fmla="*/ 207 w 213"/>
                <a:gd name="T3" fmla="*/ 32 h 213"/>
                <a:gd name="T4" fmla="*/ 32 w 213"/>
                <a:gd name="T5" fmla="*/ 206 h 213"/>
                <a:gd name="T6" fmla="*/ 7 w 213"/>
                <a:gd name="T7" fmla="*/ 206 h 213"/>
                <a:gd name="T8" fmla="*/ 7 w 213"/>
                <a:gd name="T9" fmla="*/ 181 h 213"/>
                <a:gd name="T10" fmla="*/ 182 w 213"/>
                <a:gd name="T11" fmla="*/ 7 h 213"/>
                <a:gd name="T12" fmla="*/ 20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207" y="7"/>
                  </a:moveTo>
                  <a:cubicBezTo>
                    <a:pt x="213" y="14"/>
                    <a:pt x="213" y="25"/>
                    <a:pt x="207" y="32"/>
                  </a:cubicBezTo>
                  <a:lnTo>
                    <a:pt x="32" y="206"/>
                  </a:lnTo>
                  <a:cubicBezTo>
                    <a:pt x="25" y="213"/>
                    <a:pt x="14" y="213"/>
                    <a:pt x="7" y="206"/>
                  </a:cubicBezTo>
                  <a:cubicBezTo>
                    <a:pt x="0" y="199"/>
                    <a:pt x="0" y="188"/>
                    <a:pt x="7" y="181"/>
                  </a:cubicBezTo>
                  <a:lnTo>
                    <a:pt x="182" y="7"/>
                  </a:lnTo>
                  <a:cubicBezTo>
                    <a:pt x="189" y="0"/>
                    <a:pt x="200" y="0"/>
                    <a:pt x="20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5" name="Freeform 57">
              <a:extLst>
                <a:ext uri="{FF2B5EF4-FFF2-40B4-BE49-F238E27FC236}">
                  <a16:creationId xmlns:a16="http://schemas.microsoft.com/office/drawing/2014/main" id="{7E328C12-C9E9-77C2-3EA7-CCAF9CF60669}"/>
                </a:ext>
              </a:extLst>
            </p:cNvPr>
            <p:cNvSpPr>
              <a:spLocks/>
            </p:cNvSpPr>
            <p:nvPr/>
          </p:nvSpPr>
          <p:spPr bwMode="gray">
            <a:xfrm>
              <a:off x="4855423" y="3039851"/>
              <a:ext cx="152400" cy="153988"/>
            </a:xfrm>
            <a:custGeom>
              <a:avLst/>
              <a:gdLst>
                <a:gd name="T0" fmla="*/ 7 w 213"/>
                <a:gd name="T1" fmla="*/ 7 h 213"/>
                <a:gd name="T2" fmla="*/ 7 w 213"/>
                <a:gd name="T3" fmla="*/ 32 h 213"/>
                <a:gd name="T4" fmla="*/ 182 w 213"/>
                <a:gd name="T5" fmla="*/ 206 h 213"/>
                <a:gd name="T6" fmla="*/ 207 w 213"/>
                <a:gd name="T7" fmla="*/ 206 h 213"/>
                <a:gd name="T8" fmla="*/ 207 w 213"/>
                <a:gd name="T9" fmla="*/ 181 h 213"/>
                <a:gd name="T10" fmla="*/ 32 w 213"/>
                <a:gd name="T11" fmla="*/ 7 h 213"/>
                <a:gd name="T12" fmla="*/ 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7" y="7"/>
                  </a:moveTo>
                  <a:cubicBezTo>
                    <a:pt x="0" y="14"/>
                    <a:pt x="0" y="25"/>
                    <a:pt x="7" y="32"/>
                  </a:cubicBezTo>
                  <a:lnTo>
                    <a:pt x="182" y="206"/>
                  </a:lnTo>
                  <a:cubicBezTo>
                    <a:pt x="189" y="213"/>
                    <a:pt x="200" y="213"/>
                    <a:pt x="207" y="206"/>
                  </a:cubicBezTo>
                  <a:cubicBezTo>
                    <a:pt x="213" y="199"/>
                    <a:pt x="213" y="188"/>
                    <a:pt x="207" y="181"/>
                  </a:cubicBezTo>
                  <a:lnTo>
                    <a:pt x="32" y="7"/>
                  </a:lnTo>
                  <a:cubicBezTo>
                    <a:pt x="25" y="0"/>
                    <a:pt x="14" y="0"/>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grpSp>
        <p:nvGrpSpPr>
          <p:cNvPr id="56" name="Ryhmä 55">
            <a:extLst>
              <a:ext uri="{FF2B5EF4-FFF2-40B4-BE49-F238E27FC236}">
                <a16:creationId xmlns:a16="http://schemas.microsoft.com/office/drawing/2014/main" id="{5415BF6C-2821-8358-2973-E2852420856B}"/>
              </a:ext>
            </a:extLst>
          </p:cNvPr>
          <p:cNvGrpSpPr/>
          <p:nvPr/>
        </p:nvGrpSpPr>
        <p:grpSpPr bwMode="gray">
          <a:xfrm>
            <a:off x="8288783" y="3968078"/>
            <a:ext cx="355765" cy="358975"/>
            <a:chOff x="4671273" y="2858876"/>
            <a:chExt cx="1055688" cy="1065213"/>
          </a:xfrm>
          <a:solidFill>
            <a:schemeClr val="bg1"/>
          </a:solidFill>
        </p:grpSpPr>
        <p:sp>
          <p:nvSpPr>
            <p:cNvPr id="57" name="Freeform 51">
              <a:extLst>
                <a:ext uri="{FF2B5EF4-FFF2-40B4-BE49-F238E27FC236}">
                  <a16:creationId xmlns:a16="http://schemas.microsoft.com/office/drawing/2014/main" id="{33E6B68C-A654-0017-638D-1E6F9FDA867E}"/>
                </a:ext>
              </a:extLst>
            </p:cNvPr>
            <p:cNvSpPr>
              <a:spLocks noEditPoints="1"/>
            </p:cNvSpPr>
            <p:nvPr/>
          </p:nvSpPr>
          <p:spPr bwMode="gray">
            <a:xfrm>
              <a:off x="4671273" y="2858876"/>
              <a:ext cx="1055688" cy="1065213"/>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1" y="1464"/>
                    <a:pt x="18" y="1140"/>
                    <a:pt x="18" y="741"/>
                  </a:cubicBezTo>
                  <a:cubicBezTo>
                    <a:pt x="18" y="342"/>
                    <a:pt x="341" y="18"/>
                    <a:pt x="741" y="18"/>
                  </a:cubicBezTo>
                  <a:cubicBezTo>
                    <a:pt x="1140" y="18"/>
                    <a:pt x="1464" y="342"/>
                    <a:pt x="1464"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8" name="Freeform 52">
              <a:extLst>
                <a:ext uri="{FF2B5EF4-FFF2-40B4-BE49-F238E27FC236}">
                  <a16:creationId xmlns:a16="http://schemas.microsoft.com/office/drawing/2014/main" id="{8D17706F-2FC1-1F47-E8C2-8A37D6275F17}"/>
                </a:ext>
              </a:extLst>
            </p:cNvPr>
            <p:cNvSpPr>
              <a:spLocks noEditPoints="1"/>
            </p:cNvSpPr>
            <p:nvPr/>
          </p:nvSpPr>
          <p:spPr bwMode="gray">
            <a:xfrm>
              <a:off x="5012585" y="3220826"/>
              <a:ext cx="363538" cy="636588"/>
            </a:xfrm>
            <a:custGeom>
              <a:avLst/>
              <a:gdLst>
                <a:gd name="T0" fmla="*/ 511 w 511"/>
                <a:gd name="T1" fmla="*/ 256 h 886"/>
                <a:gd name="T2" fmla="*/ 255 w 511"/>
                <a:gd name="T3" fmla="*/ 0 h 886"/>
                <a:gd name="T4" fmla="*/ 0 w 511"/>
                <a:gd name="T5" fmla="*/ 256 h 886"/>
                <a:gd name="T6" fmla="*/ 8 w 511"/>
                <a:gd name="T7" fmla="*/ 318 h 886"/>
                <a:gd name="T8" fmla="*/ 86 w 511"/>
                <a:gd name="T9" fmla="*/ 537 h 886"/>
                <a:gd name="T10" fmla="*/ 145 w 511"/>
                <a:gd name="T11" fmla="*/ 746 h 886"/>
                <a:gd name="T12" fmla="*/ 154 w 511"/>
                <a:gd name="T13" fmla="*/ 746 h 886"/>
                <a:gd name="T14" fmla="*/ 367 w 511"/>
                <a:gd name="T15" fmla="*/ 746 h 886"/>
                <a:gd name="T16" fmla="*/ 368 w 511"/>
                <a:gd name="T17" fmla="*/ 734 h 886"/>
                <a:gd name="T18" fmla="*/ 179 w 511"/>
                <a:gd name="T19" fmla="*/ 734 h 886"/>
                <a:gd name="T20" fmla="*/ 163 w 511"/>
                <a:gd name="T21" fmla="*/ 716 h 886"/>
                <a:gd name="T22" fmla="*/ 179 w 511"/>
                <a:gd name="T23" fmla="*/ 698 h 886"/>
                <a:gd name="T24" fmla="*/ 374 w 511"/>
                <a:gd name="T25" fmla="*/ 698 h 886"/>
                <a:gd name="T26" fmla="*/ 426 w 511"/>
                <a:gd name="T27" fmla="*/ 537 h 886"/>
                <a:gd name="T28" fmla="*/ 504 w 511"/>
                <a:gd name="T29" fmla="*/ 314 h 886"/>
                <a:gd name="T30" fmla="*/ 511 w 511"/>
                <a:gd name="T31" fmla="*/ 256 h 886"/>
                <a:gd name="T32" fmla="*/ 148 w 511"/>
                <a:gd name="T33" fmla="*/ 855 h 886"/>
                <a:gd name="T34" fmla="*/ 148 w 511"/>
                <a:gd name="T35" fmla="*/ 855 h 886"/>
                <a:gd name="T36" fmla="*/ 148 w 511"/>
                <a:gd name="T37" fmla="*/ 855 h 886"/>
                <a:gd name="T38" fmla="*/ 148 w 511"/>
                <a:gd name="T39" fmla="*/ 855 h 886"/>
                <a:gd name="T40" fmla="*/ 256 w 511"/>
                <a:gd name="T41" fmla="*/ 886 h 886"/>
                <a:gd name="T42" fmla="*/ 363 w 511"/>
                <a:gd name="T43" fmla="*/ 855 h 886"/>
                <a:gd name="T44" fmla="*/ 363 w 511"/>
                <a:gd name="T45" fmla="*/ 855 h 886"/>
                <a:gd name="T46" fmla="*/ 363 w 511"/>
                <a:gd name="T47" fmla="*/ 855 h 886"/>
                <a:gd name="T48" fmla="*/ 363 w 511"/>
                <a:gd name="T49" fmla="*/ 855 h 886"/>
                <a:gd name="T50" fmla="*/ 363 w 511"/>
                <a:gd name="T51" fmla="*/ 782 h 886"/>
                <a:gd name="T52" fmla="*/ 148 w 511"/>
                <a:gd name="T53" fmla="*/ 782 h 886"/>
                <a:gd name="T54" fmla="*/ 149 w 511"/>
                <a:gd name="T55" fmla="*/ 794 h 886"/>
                <a:gd name="T56" fmla="*/ 338 w 511"/>
                <a:gd name="T57" fmla="*/ 794 h 886"/>
                <a:gd name="T58" fmla="*/ 338 w 511"/>
                <a:gd name="T59" fmla="*/ 794 h 886"/>
                <a:gd name="T60" fmla="*/ 354 w 511"/>
                <a:gd name="T61" fmla="*/ 812 h 886"/>
                <a:gd name="T62" fmla="*/ 338 w 511"/>
                <a:gd name="T63" fmla="*/ 829 h 886"/>
                <a:gd name="T64" fmla="*/ 338 w 511"/>
                <a:gd name="T65" fmla="*/ 829 h 886"/>
                <a:gd name="T66" fmla="*/ 149 w 511"/>
                <a:gd name="T67" fmla="*/ 829 h 886"/>
                <a:gd name="T68" fmla="*/ 148 w 511"/>
                <a:gd name="T69" fmla="*/ 85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 h="886">
                  <a:moveTo>
                    <a:pt x="511" y="256"/>
                  </a:moveTo>
                  <a:cubicBezTo>
                    <a:pt x="511" y="115"/>
                    <a:pt x="397" y="0"/>
                    <a:pt x="255" y="0"/>
                  </a:cubicBezTo>
                  <a:cubicBezTo>
                    <a:pt x="114" y="0"/>
                    <a:pt x="0" y="115"/>
                    <a:pt x="0" y="256"/>
                  </a:cubicBezTo>
                  <a:cubicBezTo>
                    <a:pt x="0" y="278"/>
                    <a:pt x="3" y="298"/>
                    <a:pt x="8" y="318"/>
                  </a:cubicBezTo>
                  <a:cubicBezTo>
                    <a:pt x="19" y="379"/>
                    <a:pt x="45" y="448"/>
                    <a:pt x="86" y="537"/>
                  </a:cubicBezTo>
                  <a:cubicBezTo>
                    <a:pt x="122" y="616"/>
                    <a:pt x="138" y="690"/>
                    <a:pt x="145" y="746"/>
                  </a:cubicBezTo>
                  <a:lnTo>
                    <a:pt x="154" y="746"/>
                  </a:lnTo>
                  <a:lnTo>
                    <a:pt x="367" y="746"/>
                  </a:lnTo>
                  <a:cubicBezTo>
                    <a:pt x="367" y="742"/>
                    <a:pt x="368" y="738"/>
                    <a:pt x="368" y="734"/>
                  </a:cubicBezTo>
                  <a:lnTo>
                    <a:pt x="179" y="734"/>
                  </a:lnTo>
                  <a:cubicBezTo>
                    <a:pt x="170" y="734"/>
                    <a:pt x="163" y="726"/>
                    <a:pt x="163" y="716"/>
                  </a:cubicBezTo>
                  <a:cubicBezTo>
                    <a:pt x="163" y="706"/>
                    <a:pt x="170" y="698"/>
                    <a:pt x="179" y="698"/>
                  </a:cubicBezTo>
                  <a:lnTo>
                    <a:pt x="374" y="698"/>
                  </a:lnTo>
                  <a:cubicBezTo>
                    <a:pt x="383" y="651"/>
                    <a:pt x="399" y="595"/>
                    <a:pt x="426" y="537"/>
                  </a:cubicBezTo>
                  <a:cubicBezTo>
                    <a:pt x="468" y="446"/>
                    <a:pt x="494" y="376"/>
                    <a:pt x="504" y="314"/>
                  </a:cubicBezTo>
                  <a:cubicBezTo>
                    <a:pt x="508" y="295"/>
                    <a:pt x="511" y="276"/>
                    <a:pt x="511" y="256"/>
                  </a:cubicBezTo>
                  <a:close/>
                  <a:moveTo>
                    <a:pt x="148" y="855"/>
                  </a:moveTo>
                  <a:lnTo>
                    <a:pt x="148" y="855"/>
                  </a:lnTo>
                  <a:lnTo>
                    <a:pt x="148" y="855"/>
                  </a:lnTo>
                  <a:lnTo>
                    <a:pt x="148" y="855"/>
                  </a:lnTo>
                  <a:cubicBezTo>
                    <a:pt x="148" y="855"/>
                    <a:pt x="186" y="886"/>
                    <a:pt x="256" y="886"/>
                  </a:cubicBezTo>
                  <a:cubicBezTo>
                    <a:pt x="326" y="886"/>
                    <a:pt x="363" y="855"/>
                    <a:pt x="363" y="855"/>
                  </a:cubicBezTo>
                  <a:lnTo>
                    <a:pt x="363" y="855"/>
                  </a:lnTo>
                  <a:lnTo>
                    <a:pt x="363" y="855"/>
                  </a:lnTo>
                  <a:lnTo>
                    <a:pt x="363" y="855"/>
                  </a:lnTo>
                  <a:cubicBezTo>
                    <a:pt x="363" y="855"/>
                    <a:pt x="361" y="826"/>
                    <a:pt x="363" y="782"/>
                  </a:cubicBezTo>
                  <a:lnTo>
                    <a:pt x="148" y="782"/>
                  </a:lnTo>
                  <a:cubicBezTo>
                    <a:pt x="148" y="786"/>
                    <a:pt x="149" y="790"/>
                    <a:pt x="149" y="794"/>
                  </a:cubicBezTo>
                  <a:lnTo>
                    <a:pt x="338" y="794"/>
                  </a:lnTo>
                  <a:lnTo>
                    <a:pt x="338" y="794"/>
                  </a:lnTo>
                  <a:cubicBezTo>
                    <a:pt x="347" y="794"/>
                    <a:pt x="354" y="802"/>
                    <a:pt x="354" y="812"/>
                  </a:cubicBezTo>
                  <a:cubicBezTo>
                    <a:pt x="354" y="822"/>
                    <a:pt x="347" y="829"/>
                    <a:pt x="338" y="829"/>
                  </a:cubicBezTo>
                  <a:lnTo>
                    <a:pt x="338" y="829"/>
                  </a:lnTo>
                  <a:lnTo>
                    <a:pt x="149" y="829"/>
                  </a:lnTo>
                  <a:cubicBezTo>
                    <a:pt x="149" y="846"/>
                    <a:pt x="148" y="855"/>
                    <a:pt x="148" y="8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9" name="Freeform 53">
              <a:extLst>
                <a:ext uri="{FF2B5EF4-FFF2-40B4-BE49-F238E27FC236}">
                  <a16:creationId xmlns:a16="http://schemas.microsoft.com/office/drawing/2014/main" id="{185C29D6-3D6C-5C59-3236-8633A33B7592}"/>
                </a:ext>
              </a:extLst>
            </p:cNvPr>
            <p:cNvSpPr>
              <a:spLocks/>
            </p:cNvSpPr>
            <p:nvPr/>
          </p:nvSpPr>
          <p:spPr bwMode="gray">
            <a:xfrm>
              <a:off x="5185623" y="2925551"/>
              <a:ext cx="25400" cy="203200"/>
            </a:xfrm>
            <a:custGeom>
              <a:avLst/>
              <a:gdLst>
                <a:gd name="T0" fmla="*/ 18 w 35"/>
                <a:gd name="T1" fmla="*/ 0 h 283"/>
                <a:gd name="T2" fmla="*/ 0 w 35"/>
                <a:gd name="T3" fmla="*/ 18 h 283"/>
                <a:gd name="T4" fmla="*/ 0 w 35"/>
                <a:gd name="T5" fmla="*/ 18 h 283"/>
                <a:gd name="T6" fmla="*/ 0 w 35"/>
                <a:gd name="T7" fmla="*/ 265 h 283"/>
                <a:gd name="T8" fmla="*/ 18 w 35"/>
                <a:gd name="T9" fmla="*/ 283 h 283"/>
                <a:gd name="T10" fmla="*/ 35 w 35"/>
                <a:gd name="T11" fmla="*/ 265 h 283"/>
                <a:gd name="T12" fmla="*/ 35 w 35"/>
                <a:gd name="T13" fmla="*/ 18 h 283"/>
                <a:gd name="T14" fmla="*/ 35 w 35"/>
                <a:gd name="T15" fmla="*/ 18 h 283"/>
                <a:gd name="T16" fmla="*/ 18 w 35"/>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3">
                  <a:moveTo>
                    <a:pt x="18" y="0"/>
                  </a:moveTo>
                  <a:cubicBezTo>
                    <a:pt x="8" y="0"/>
                    <a:pt x="0" y="8"/>
                    <a:pt x="0" y="18"/>
                  </a:cubicBezTo>
                  <a:lnTo>
                    <a:pt x="0" y="18"/>
                  </a:lnTo>
                  <a:lnTo>
                    <a:pt x="0" y="265"/>
                  </a:lnTo>
                  <a:cubicBezTo>
                    <a:pt x="0" y="275"/>
                    <a:pt x="8" y="283"/>
                    <a:pt x="18" y="283"/>
                  </a:cubicBezTo>
                  <a:cubicBezTo>
                    <a:pt x="28" y="283"/>
                    <a:pt x="35" y="275"/>
                    <a:pt x="35" y="265"/>
                  </a:cubicBezTo>
                  <a:lnTo>
                    <a:pt x="35" y="18"/>
                  </a:lnTo>
                  <a:lnTo>
                    <a:pt x="35" y="18"/>
                  </a:lnTo>
                  <a:cubicBezTo>
                    <a:pt x="35"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0" name="Freeform 54">
              <a:extLst>
                <a:ext uri="{FF2B5EF4-FFF2-40B4-BE49-F238E27FC236}">
                  <a16:creationId xmlns:a16="http://schemas.microsoft.com/office/drawing/2014/main" id="{D4BF1F0E-A0AD-B7A9-5683-BC0AA16A8674}"/>
                </a:ext>
              </a:extLst>
            </p:cNvPr>
            <p:cNvSpPr>
              <a:spLocks/>
            </p:cNvSpPr>
            <p:nvPr/>
          </p:nvSpPr>
          <p:spPr bwMode="gray">
            <a:xfrm>
              <a:off x="5453910" y="3390688"/>
              <a:ext cx="201613"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1" name="Freeform 55">
              <a:extLst>
                <a:ext uri="{FF2B5EF4-FFF2-40B4-BE49-F238E27FC236}">
                  <a16:creationId xmlns:a16="http://schemas.microsoft.com/office/drawing/2014/main" id="{D23C8AC8-7210-58A8-F893-49F9EE4D4F49}"/>
                </a:ext>
              </a:extLst>
            </p:cNvPr>
            <p:cNvSpPr>
              <a:spLocks/>
            </p:cNvSpPr>
            <p:nvPr/>
          </p:nvSpPr>
          <p:spPr bwMode="gray">
            <a:xfrm>
              <a:off x="4742710" y="3390688"/>
              <a:ext cx="200025"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2" name="Freeform 56">
              <a:extLst>
                <a:ext uri="{FF2B5EF4-FFF2-40B4-BE49-F238E27FC236}">
                  <a16:creationId xmlns:a16="http://schemas.microsoft.com/office/drawing/2014/main" id="{BBAE30A4-FE75-3FA6-712F-74EA561458DA}"/>
                </a:ext>
              </a:extLst>
            </p:cNvPr>
            <p:cNvSpPr>
              <a:spLocks/>
            </p:cNvSpPr>
            <p:nvPr/>
          </p:nvSpPr>
          <p:spPr bwMode="gray">
            <a:xfrm>
              <a:off x="5390410" y="3039851"/>
              <a:ext cx="150813" cy="153988"/>
            </a:xfrm>
            <a:custGeom>
              <a:avLst/>
              <a:gdLst>
                <a:gd name="T0" fmla="*/ 207 w 213"/>
                <a:gd name="T1" fmla="*/ 7 h 213"/>
                <a:gd name="T2" fmla="*/ 207 w 213"/>
                <a:gd name="T3" fmla="*/ 32 h 213"/>
                <a:gd name="T4" fmla="*/ 32 w 213"/>
                <a:gd name="T5" fmla="*/ 206 h 213"/>
                <a:gd name="T6" fmla="*/ 7 w 213"/>
                <a:gd name="T7" fmla="*/ 206 h 213"/>
                <a:gd name="T8" fmla="*/ 7 w 213"/>
                <a:gd name="T9" fmla="*/ 181 h 213"/>
                <a:gd name="T10" fmla="*/ 182 w 213"/>
                <a:gd name="T11" fmla="*/ 7 h 213"/>
                <a:gd name="T12" fmla="*/ 20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207" y="7"/>
                  </a:moveTo>
                  <a:cubicBezTo>
                    <a:pt x="213" y="14"/>
                    <a:pt x="213" y="25"/>
                    <a:pt x="207" y="32"/>
                  </a:cubicBezTo>
                  <a:lnTo>
                    <a:pt x="32" y="206"/>
                  </a:lnTo>
                  <a:cubicBezTo>
                    <a:pt x="25" y="213"/>
                    <a:pt x="14" y="213"/>
                    <a:pt x="7" y="206"/>
                  </a:cubicBezTo>
                  <a:cubicBezTo>
                    <a:pt x="0" y="199"/>
                    <a:pt x="0" y="188"/>
                    <a:pt x="7" y="181"/>
                  </a:cubicBezTo>
                  <a:lnTo>
                    <a:pt x="182" y="7"/>
                  </a:lnTo>
                  <a:cubicBezTo>
                    <a:pt x="189" y="0"/>
                    <a:pt x="200" y="0"/>
                    <a:pt x="20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3" name="Freeform 57">
              <a:extLst>
                <a:ext uri="{FF2B5EF4-FFF2-40B4-BE49-F238E27FC236}">
                  <a16:creationId xmlns:a16="http://schemas.microsoft.com/office/drawing/2014/main" id="{570C8968-3B6B-A5C5-A6F8-92B741844C2E}"/>
                </a:ext>
              </a:extLst>
            </p:cNvPr>
            <p:cNvSpPr>
              <a:spLocks/>
            </p:cNvSpPr>
            <p:nvPr/>
          </p:nvSpPr>
          <p:spPr bwMode="gray">
            <a:xfrm>
              <a:off x="4855423" y="3039851"/>
              <a:ext cx="152400" cy="153988"/>
            </a:xfrm>
            <a:custGeom>
              <a:avLst/>
              <a:gdLst>
                <a:gd name="T0" fmla="*/ 7 w 213"/>
                <a:gd name="T1" fmla="*/ 7 h 213"/>
                <a:gd name="T2" fmla="*/ 7 w 213"/>
                <a:gd name="T3" fmla="*/ 32 h 213"/>
                <a:gd name="T4" fmla="*/ 182 w 213"/>
                <a:gd name="T5" fmla="*/ 206 h 213"/>
                <a:gd name="T6" fmla="*/ 207 w 213"/>
                <a:gd name="T7" fmla="*/ 206 h 213"/>
                <a:gd name="T8" fmla="*/ 207 w 213"/>
                <a:gd name="T9" fmla="*/ 181 h 213"/>
                <a:gd name="T10" fmla="*/ 32 w 213"/>
                <a:gd name="T11" fmla="*/ 7 h 213"/>
                <a:gd name="T12" fmla="*/ 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7" y="7"/>
                  </a:moveTo>
                  <a:cubicBezTo>
                    <a:pt x="0" y="14"/>
                    <a:pt x="0" y="25"/>
                    <a:pt x="7" y="32"/>
                  </a:cubicBezTo>
                  <a:lnTo>
                    <a:pt x="182" y="206"/>
                  </a:lnTo>
                  <a:cubicBezTo>
                    <a:pt x="189" y="213"/>
                    <a:pt x="200" y="213"/>
                    <a:pt x="207" y="206"/>
                  </a:cubicBezTo>
                  <a:cubicBezTo>
                    <a:pt x="213" y="199"/>
                    <a:pt x="213" y="188"/>
                    <a:pt x="207" y="181"/>
                  </a:cubicBezTo>
                  <a:lnTo>
                    <a:pt x="32" y="7"/>
                  </a:lnTo>
                  <a:cubicBezTo>
                    <a:pt x="25" y="0"/>
                    <a:pt x="14" y="0"/>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grpSp>
        <p:nvGrpSpPr>
          <p:cNvPr id="64" name="Ryhmä 63">
            <a:extLst>
              <a:ext uri="{FF2B5EF4-FFF2-40B4-BE49-F238E27FC236}">
                <a16:creationId xmlns:a16="http://schemas.microsoft.com/office/drawing/2014/main" id="{63E115F2-9C61-9316-2FC4-CD583810B34F}"/>
              </a:ext>
            </a:extLst>
          </p:cNvPr>
          <p:cNvGrpSpPr/>
          <p:nvPr/>
        </p:nvGrpSpPr>
        <p:grpSpPr bwMode="gray">
          <a:xfrm>
            <a:off x="5918116" y="2645040"/>
            <a:ext cx="355765" cy="358975"/>
            <a:chOff x="4671273" y="2858876"/>
            <a:chExt cx="1055688" cy="1065213"/>
          </a:xfrm>
          <a:solidFill>
            <a:schemeClr val="bg1"/>
          </a:solidFill>
        </p:grpSpPr>
        <p:sp>
          <p:nvSpPr>
            <p:cNvPr id="65" name="Freeform 51">
              <a:extLst>
                <a:ext uri="{FF2B5EF4-FFF2-40B4-BE49-F238E27FC236}">
                  <a16:creationId xmlns:a16="http://schemas.microsoft.com/office/drawing/2014/main" id="{546888B4-B32F-0F31-3E45-0C2370FCD12A}"/>
                </a:ext>
              </a:extLst>
            </p:cNvPr>
            <p:cNvSpPr>
              <a:spLocks noEditPoints="1"/>
            </p:cNvSpPr>
            <p:nvPr/>
          </p:nvSpPr>
          <p:spPr bwMode="gray">
            <a:xfrm>
              <a:off x="4671273" y="2858876"/>
              <a:ext cx="1055688" cy="1065213"/>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1" y="1464"/>
                    <a:pt x="18" y="1140"/>
                    <a:pt x="18" y="741"/>
                  </a:cubicBezTo>
                  <a:cubicBezTo>
                    <a:pt x="18" y="342"/>
                    <a:pt x="341" y="18"/>
                    <a:pt x="741" y="18"/>
                  </a:cubicBezTo>
                  <a:cubicBezTo>
                    <a:pt x="1140" y="18"/>
                    <a:pt x="1464" y="342"/>
                    <a:pt x="1464"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6" name="Freeform 52">
              <a:extLst>
                <a:ext uri="{FF2B5EF4-FFF2-40B4-BE49-F238E27FC236}">
                  <a16:creationId xmlns:a16="http://schemas.microsoft.com/office/drawing/2014/main" id="{EB1888DA-6CB5-26E8-B184-FE472A386E73}"/>
                </a:ext>
              </a:extLst>
            </p:cNvPr>
            <p:cNvSpPr>
              <a:spLocks noEditPoints="1"/>
            </p:cNvSpPr>
            <p:nvPr/>
          </p:nvSpPr>
          <p:spPr bwMode="gray">
            <a:xfrm>
              <a:off x="5012585" y="3220826"/>
              <a:ext cx="363538" cy="636588"/>
            </a:xfrm>
            <a:custGeom>
              <a:avLst/>
              <a:gdLst>
                <a:gd name="T0" fmla="*/ 511 w 511"/>
                <a:gd name="T1" fmla="*/ 256 h 886"/>
                <a:gd name="T2" fmla="*/ 255 w 511"/>
                <a:gd name="T3" fmla="*/ 0 h 886"/>
                <a:gd name="T4" fmla="*/ 0 w 511"/>
                <a:gd name="T5" fmla="*/ 256 h 886"/>
                <a:gd name="T6" fmla="*/ 8 w 511"/>
                <a:gd name="T7" fmla="*/ 318 h 886"/>
                <a:gd name="T8" fmla="*/ 86 w 511"/>
                <a:gd name="T9" fmla="*/ 537 h 886"/>
                <a:gd name="T10" fmla="*/ 145 w 511"/>
                <a:gd name="T11" fmla="*/ 746 h 886"/>
                <a:gd name="T12" fmla="*/ 154 w 511"/>
                <a:gd name="T13" fmla="*/ 746 h 886"/>
                <a:gd name="T14" fmla="*/ 367 w 511"/>
                <a:gd name="T15" fmla="*/ 746 h 886"/>
                <a:gd name="T16" fmla="*/ 368 w 511"/>
                <a:gd name="T17" fmla="*/ 734 h 886"/>
                <a:gd name="T18" fmla="*/ 179 w 511"/>
                <a:gd name="T19" fmla="*/ 734 h 886"/>
                <a:gd name="T20" fmla="*/ 163 w 511"/>
                <a:gd name="T21" fmla="*/ 716 h 886"/>
                <a:gd name="T22" fmla="*/ 179 w 511"/>
                <a:gd name="T23" fmla="*/ 698 h 886"/>
                <a:gd name="T24" fmla="*/ 374 w 511"/>
                <a:gd name="T25" fmla="*/ 698 h 886"/>
                <a:gd name="T26" fmla="*/ 426 w 511"/>
                <a:gd name="T27" fmla="*/ 537 h 886"/>
                <a:gd name="T28" fmla="*/ 504 w 511"/>
                <a:gd name="T29" fmla="*/ 314 h 886"/>
                <a:gd name="T30" fmla="*/ 511 w 511"/>
                <a:gd name="T31" fmla="*/ 256 h 886"/>
                <a:gd name="T32" fmla="*/ 148 w 511"/>
                <a:gd name="T33" fmla="*/ 855 h 886"/>
                <a:gd name="T34" fmla="*/ 148 w 511"/>
                <a:gd name="T35" fmla="*/ 855 h 886"/>
                <a:gd name="T36" fmla="*/ 148 w 511"/>
                <a:gd name="T37" fmla="*/ 855 h 886"/>
                <a:gd name="T38" fmla="*/ 148 w 511"/>
                <a:gd name="T39" fmla="*/ 855 h 886"/>
                <a:gd name="T40" fmla="*/ 256 w 511"/>
                <a:gd name="T41" fmla="*/ 886 h 886"/>
                <a:gd name="T42" fmla="*/ 363 w 511"/>
                <a:gd name="T43" fmla="*/ 855 h 886"/>
                <a:gd name="T44" fmla="*/ 363 w 511"/>
                <a:gd name="T45" fmla="*/ 855 h 886"/>
                <a:gd name="T46" fmla="*/ 363 w 511"/>
                <a:gd name="T47" fmla="*/ 855 h 886"/>
                <a:gd name="T48" fmla="*/ 363 w 511"/>
                <a:gd name="T49" fmla="*/ 855 h 886"/>
                <a:gd name="T50" fmla="*/ 363 w 511"/>
                <a:gd name="T51" fmla="*/ 782 h 886"/>
                <a:gd name="T52" fmla="*/ 148 w 511"/>
                <a:gd name="T53" fmla="*/ 782 h 886"/>
                <a:gd name="T54" fmla="*/ 149 w 511"/>
                <a:gd name="T55" fmla="*/ 794 h 886"/>
                <a:gd name="T56" fmla="*/ 338 w 511"/>
                <a:gd name="T57" fmla="*/ 794 h 886"/>
                <a:gd name="T58" fmla="*/ 338 w 511"/>
                <a:gd name="T59" fmla="*/ 794 h 886"/>
                <a:gd name="T60" fmla="*/ 354 w 511"/>
                <a:gd name="T61" fmla="*/ 812 h 886"/>
                <a:gd name="T62" fmla="*/ 338 w 511"/>
                <a:gd name="T63" fmla="*/ 829 h 886"/>
                <a:gd name="T64" fmla="*/ 338 w 511"/>
                <a:gd name="T65" fmla="*/ 829 h 886"/>
                <a:gd name="T66" fmla="*/ 149 w 511"/>
                <a:gd name="T67" fmla="*/ 829 h 886"/>
                <a:gd name="T68" fmla="*/ 148 w 511"/>
                <a:gd name="T69" fmla="*/ 85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 h="886">
                  <a:moveTo>
                    <a:pt x="511" y="256"/>
                  </a:moveTo>
                  <a:cubicBezTo>
                    <a:pt x="511" y="115"/>
                    <a:pt x="397" y="0"/>
                    <a:pt x="255" y="0"/>
                  </a:cubicBezTo>
                  <a:cubicBezTo>
                    <a:pt x="114" y="0"/>
                    <a:pt x="0" y="115"/>
                    <a:pt x="0" y="256"/>
                  </a:cubicBezTo>
                  <a:cubicBezTo>
                    <a:pt x="0" y="278"/>
                    <a:pt x="3" y="298"/>
                    <a:pt x="8" y="318"/>
                  </a:cubicBezTo>
                  <a:cubicBezTo>
                    <a:pt x="19" y="379"/>
                    <a:pt x="45" y="448"/>
                    <a:pt x="86" y="537"/>
                  </a:cubicBezTo>
                  <a:cubicBezTo>
                    <a:pt x="122" y="616"/>
                    <a:pt x="138" y="690"/>
                    <a:pt x="145" y="746"/>
                  </a:cubicBezTo>
                  <a:lnTo>
                    <a:pt x="154" y="746"/>
                  </a:lnTo>
                  <a:lnTo>
                    <a:pt x="367" y="746"/>
                  </a:lnTo>
                  <a:cubicBezTo>
                    <a:pt x="367" y="742"/>
                    <a:pt x="368" y="738"/>
                    <a:pt x="368" y="734"/>
                  </a:cubicBezTo>
                  <a:lnTo>
                    <a:pt x="179" y="734"/>
                  </a:lnTo>
                  <a:cubicBezTo>
                    <a:pt x="170" y="734"/>
                    <a:pt x="163" y="726"/>
                    <a:pt x="163" y="716"/>
                  </a:cubicBezTo>
                  <a:cubicBezTo>
                    <a:pt x="163" y="706"/>
                    <a:pt x="170" y="698"/>
                    <a:pt x="179" y="698"/>
                  </a:cubicBezTo>
                  <a:lnTo>
                    <a:pt x="374" y="698"/>
                  </a:lnTo>
                  <a:cubicBezTo>
                    <a:pt x="383" y="651"/>
                    <a:pt x="399" y="595"/>
                    <a:pt x="426" y="537"/>
                  </a:cubicBezTo>
                  <a:cubicBezTo>
                    <a:pt x="468" y="446"/>
                    <a:pt x="494" y="376"/>
                    <a:pt x="504" y="314"/>
                  </a:cubicBezTo>
                  <a:cubicBezTo>
                    <a:pt x="508" y="295"/>
                    <a:pt x="511" y="276"/>
                    <a:pt x="511" y="256"/>
                  </a:cubicBezTo>
                  <a:close/>
                  <a:moveTo>
                    <a:pt x="148" y="855"/>
                  </a:moveTo>
                  <a:lnTo>
                    <a:pt x="148" y="855"/>
                  </a:lnTo>
                  <a:lnTo>
                    <a:pt x="148" y="855"/>
                  </a:lnTo>
                  <a:lnTo>
                    <a:pt x="148" y="855"/>
                  </a:lnTo>
                  <a:cubicBezTo>
                    <a:pt x="148" y="855"/>
                    <a:pt x="186" y="886"/>
                    <a:pt x="256" y="886"/>
                  </a:cubicBezTo>
                  <a:cubicBezTo>
                    <a:pt x="326" y="886"/>
                    <a:pt x="363" y="855"/>
                    <a:pt x="363" y="855"/>
                  </a:cubicBezTo>
                  <a:lnTo>
                    <a:pt x="363" y="855"/>
                  </a:lnTo>
                  <a:lnTo>
                    <a:pt x="363" y="855"/>
                  </a:lnTo>
                  <a:lnTo>
                    <a:pt x="363" y="855"/>
                  </a:lnTo>
                  <a:cubicBezTo>
                    <a:pt x="363" y="855"/>
                    <a:pt x="361" y="826"/>
                    <a:pt x="363" y="782"/>
                  </a:cubicBezTo>
                  <a:lnTo>
                    <a:pt x="148" y="782"/>
                  </a:lnTo>
                  <a:cubicBezTo>
                    <a:pt x="148" y="786"/>
                    <a:pt x="149" y="790"/>
                    <a:pt x="149" y="794"/>
                  </a:cubicBezTo>
                  <a:lnTo>
                    <a:pt x="338" y="794"/>
                  </a:lnTo>
                  <a:lnTo>
                    <a:pt x="338" y="794"/>
                  </a:lnTo>
                  <a:cubicBezTo>
                    <a:pt x="347" y="794"/>
                    <a:pt x="354" y="802"/>
                    <a:pt x="354" y="812"/>
                  </a:cubicBezTo>
                  <a:cubicBezTo>
                    <a:pt x="354" y="822"/>
                    <a:pt x="347" y="829"/>
                    <a:pt x="338" y="829"/>
                  </a:cubicBezTo>
                  <a:lnTo>
                    <a:pt x="338" y="829"/>
                  </a:lnTo>
                  <a:lnTo>
                    <a:pt x="149" y="829"/>
                  </a:lnTo>
                  <a:cubicBezTo>
                    <a:pt x="149" y="846"/>
                    <a:pt x="148" y="855"/>
                    <a:pt x="148" y="8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7" name="Freeform 53">
              <a:extLst>
                <a:ext uri="{FF2B5EF4-FFF2-40B4-BE49-F238E27FC236}">
                  <a16:creationId xmlns:a16="http://schemas.microsoft.com/office/drawing/2014/main" id="{72B7F7AB-D556-1018-7323-B72F9D5680B9}"/>
                </a:ext>
              </a:extLst>
            </p:cNvPr>
            <p:cNvSpPr>
              <a:spLocks/>
            </p:cNvSpPr>
            <p:nvPr/>
          </p:nvSpPr>
          <p:spPr bwMode="gray">
            <a:xfrm>
              <a:off x="5185623" y="2925551"/>
              <a:ext cx="25400" cy="203200"/>
            </a:xfrm>
            <a:custGeom>
              <a:avLst/>
              <a:gdLst>
                <a:gd name="T0" fmla="*/ 18 w 35"/>
                <a:gd name="T1" fmla="*/ 0 h 283"/>
                <a:gd name="T2" fmla="*/ 0 w 35"/>
                <a:gd name="T3" fmla="*/ 18 h 283"/>
                <a:gd name="T4" fmla="*/ 0 w 35"/>
                <a:gd name="T5" fmla="*/ 18 h 283"/>
                <a:gd name="T6" fmla="*/ 0 w 35"/>
                <a:gd name="T7" fmla="*/ 265 h 283"/>
                <a:gd name="T8" fmla="*/ 18 w 35"/>
                <a:gd name="T9" fmla="*/ 283 h 283"/>
                <a:gd name="T10" fmla="*/ 35 w 35"/>
                <a:gd name="T11" fmla="*/ 265 h 283"/>
                <a:gd name="T12" fmla="*/ 35 w 35"/>
                <a:gd name="T13" fmla="*/ 18 h 283"/>
                <a:gd name="T14" fmla="*/ 35 w 35"/>
                <a:gd name="T15" fmla="*/ 18 h 283"/>
                <a:gd name="T16" fmla="*/ 18 w 35"/>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3">
                  <a:moveTo>
                    <a:pt x="18" y="0"/>
                  </a:moveTo>
                  <a:cubicBezTo>
                    <a:pt x="8" y="0"/>
                    <a:pt x="0" y="8"/>
                    <a:pt x="0" y="18"/>
                  </a:cubicBezTo>
                  <a:lnTo>
                    <a:pt x="0" y="18"/>
                  </a:lnTo>
                  <a:lnTo>
                    <a:pt x="0" y="265"/>
                  </a:lnTo>
                  <a:cubicBezTo>
                    <a:pt x="0" y="275"/>
                    <a:pt x="8" y="283"/>
                    <a:pt x="18" y="283"/>
                  </a:cubicBezTo>
                  <a:cubicBezTo>
                    <a:pt x="28" y="283"/>
                    <a:pt x="35" y="275"/>
                    <a:pt x="35" y="265"/>
                  </a:cubicBezTo>
                  <a:lnTo>
                    <a:pt x="35" y="18"/>
                  </a:lnTo>
                  <a:lnTo>
                    <a:pt x="35" y="18"/>
                  </a:lnTo>
                  <a:cubicBezTo>
                    <a:pt x="35"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8" name="Freeform 54">
              <a:extLst>
                <a:ext uri="{FF2B5EF4-FFF2-40B4-BE49-F238E27FC236}">
                  <a16:creationId xmlns:a16="http://schemas.microsoft.com/office/drawing/2014/main" id="{644CF980-319D-06DE-7045-210772052ED1}"/>
                </a:ext>
              </a:extLst>
            </p:cNvPr>
            <p:cNvSpPr>
              <a:spLocks/>
            </p:cNvSpPr>
            <p:nvPr/>
          </p:nvSpPr>
          <p:spPr bwMode="gray">
            <a:xfrm>
              <a:off x="5453910" y="3390688"/>
              <a:ext cx="201613"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9" name="Freeform 55">
              <a:extLst>
                <a:ext uri="{FF2B5EF4-FFF2-40B4-BE49-F238E27FC236}">
                  <a16:creationId xmlns:a16="http://schemas.microsoft.com/office/drawing/2014/main" id="{BBC28E7D-E7DB-8E2B-FC7E-FB7B902B2ACF}"/>
                </a:ext>
              </a:extLst>
            </p:cNvPr>
            <p:cNvSpPr>
              <a:spLocks/>
            </p:cNvSpPr>
            <p:nvPr/>
          </p:nvSpPr>
          <p:spPr bwMode="gray">
            <a:xfrm>
              <a:off x="4742710" y="3390688"/>
              <a:ext cx="200025"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70" name="Freeform 56">
              <a:extLst>
                <a:ext uri="{FF2B5EF4-FFF2-40B4-BE49-F238E27FC236}">
                  <a16:creationId xmlns:a16="http://schemas.microsoft.com/office/drawing/2014/main" id="{BFC30DDA-E897-1CF3-4115-7EB690DEB12D}"/>
                </a:ext>
              </a:extLst>
            </p:cNvPr>
            <p:cNvSpPr>
              <a:spLocks/>
            </p:cNvSpPr>
            <p:nvPr/>
          </p:nvSpPr>
          <p:spPr bwMode="gray">
            <a:xfrm>
              <a:off x="5390410" y="3039851"/>
              <a:ext cx="150813" cy="153988"/>
            </a:xfrm>
            <a:custGeom>
              <a:avLst/>
              <a:gdLst>
                <a:gd name="T0" fmla="*/ 207 w 213"/>
                <a:gd name="T1" fmla="*/ 7 h 213"/>
                <a:gd name="T2" fmla="*/ 207 w 213"/>
                <a:gd name="T3" fmla="*/ 32 h 213"/>
                <a:gd name="T4" fmla="*/ 32 w 213"/>
                <a:gd name="T5" fmla="*/ 206 h 213"/>
                <a:gd name="T6" fmla="*/ 7 w 213"/>
                <a:gd name="T7" fmla="*/ 206 h 213"/>
                <a:gd name="T8" fmla="*/ 7 w 213"/>
                <a:gd name="T9" fmla="*/ 181 h 213"/>
                <a:gd name="T10" fmla="*/ 182 w 213"/>
                <a:gd name="T11" fmla="*/ 7 h 213"/>
                <a:gd name="T12" fmla="*/ 20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207" y="7"/>
                  </a:moveTo>
                  <a:cubicBezTo>
                    <a:pt x="213" y="14"/>
                    <a:pt x="213" y="25"/>
                    <a:pt x="207" y="32"/>
                  </a:cubicBezTo>
                  <a:lnTo>
                    <a:pt x="32" y="206"/>
                  </a:lnTo>
                  <a:cubicBezTo>
                    <a:pt x="25" y="213"/>
                    <a:pt x="14" y="213"/>
                    <a:pt x="7" y="206"/>
                  </a:cubicBezTo>
                  <a:cubicBezTo>
                    <a:pt x="0" y="199"/>
                    <a:pt x="0" y="188"/>
                    <a:pt x="7" y="181"/>
                  </a:cubicBezTo>
                  <a:lnTo>
                    <a:pt x="182" y="7"/>
                  </a:lnTo>
                  <a:cubicBezTo>
                    <a:pt x="189" y="0"/>
                    <a:pt x="200" y="0"/>
                    <a:pt x="20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71" name="Freeform 57">
              <a:extLst>
                <a:ext uri="{FF2B5EF4-FFF2-40B4-BE49-F238E27FC236}">
                  <a16:creationId xmlns:a16="http://schemas.microsoft.com/office/drawing/2014/main" id="{22B12D6B-0FF3-012C-7947-583FA5667560}"/>
                </a:ext>
              </a:extLst>
            </p:cNvPr>
            <p:cNvSpPr>
              <a:spLocks/>
            </p:cNvSpPr>
            <p:nvPr/>
          </p:nvSpPr>
          <p:spPr bwMode="gray">
            <a:xfrm>
              <a:off x="4855423" y="3039851"/>
              <a:ext cx="152400" cy="153988"/>
            </a:xfrm>
            <a:custGeom>
              <a:avLst/>
              <a:gdLst>
                <a:gd name="T0" fmla="*/ 7 w 213"/>
                <a:gd name="T1" fmla="*/ 7 h 213"/>
                <a:gd name="T2" fmla="*/ 7 w 213"/>
                <a:gd name="T3" fmla="*/ 32 h 213"/>
                <a:gd name="T4" fmla="*/ 182 w 213"/>
                <a:gd name="T5" fmla="*/ 206 h 213"/>
                <a:gd name="T6" fmla="*/ 207 w 213"/>
                <a:gd name="T7" fmla="*/ 206 h 213"/>
                <a:gd name="T8" fmla="*/ 207 w 213"/>
                <a:gd name="T9" fmla="*/ 181 h 213"/>
                <a:gd name="T10" fmla="*/ 32 w 213"/>
                <a:gd name="T11" fmla="*/ 7 h 213"/>
                <a:gd name="T12" fmla="*/ 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7" y="7"/>
                  </a:moveTo>
                  <a:cubicBezTo>
                    <a:pt x="0" y="14"/>
                    <a:pt x="0" y="25"/>
                    <a:pt x="7" y="32"/>
                  </a:cubicBezTo>
                  <a:lnTo>
                    <a:pt x="182" y="206"/>
                  </a:lnTo>
                  <a:cubicBezTo>
                    <a:pt x="189" y="213"/>
                    <a:pt x="200" y="213"/>
                    <a:pt x="207" y="206"/>
                  </a:cubicBezTo>
                  <a:cubicBezTo>
                    <a:pt x="213" y="199"/>
                    <a:pt x="213" y="188"/>
                    <a:pt x="207" y="181"/>
                  </a:cubicBezTo>
                  <a:lnTo>
                    <a:pt x="32" y="7"/>
                  </a:lnTo>
                  <a:cubicBezTo>
                    <a:pt x="25" y="0"/>
                    <a:pt x="14" y="0"/>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9" name="Suorakulmio: Pyöristetyt kulmat 28">
            <a:extLst>
              <a:ext uri="{FF2B5EF4-FFF2-40B4-BE49-F238E27FC236}">
                <a16:creationId xmlns:a16="http://schemas.microsoft.com/office/drawing/2014/main" id="{A0B344DE-8C88-FA40-D6B6-97C8CABA4DDB}"/>
              </a:ext>
            </a:extLst>
          </p:cNvPr>
          <p:cNvSpPr/>
          <p:nvPr/>
        </p:nvSpPr>
        <p:spPr>
          <a:xfrm>
            <a:off x="1449238" y="1312028"/>
            <a:ext cx="2988687" cy="452997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endParaRPr lang="fi-FI" sz="2000" b="1" dirty="0">
              <a:solidFill>
                <a:schemeClr val="tx1"/>
              </a:solidFill>
              <a:latin typeface="Arial Nova" panose="020B0504020202020204" pitchFamily="34" charset="0"/>
            </a:endParaRPr>
          </a:p>
          <a:p>
            <a:pPr lvl="0" algn="ctr">
              <a:spcBef>
                <a:spcPts val="600"/>
              </a:spcBef>
              <a:spcAft>
                <a:spcPts val="600"/>
              </a:spcAft>
            </a:pPr>
            <a:r>
              <a:rPr lang="fi-FI" sz="1400" b="1" dirty="0">
                <a:solidFill>
                  <a:schemeClr val="tx1"/>
                </a:solidFill>
                <a:latin typeface="Arial Nova" panose="020B0504020202020204" pitchFamily="34" charset="0"/>
              </a:rPr>
              <a:t>Itsenäinen opiskelumateriaali</a:t>
            </a:r>
          </a:p>
          <a:p>
            <a:pPr marL="285750" indent="-285750">
              <a:spcBef>
                <a:spcPts val="600"/>
              </a:spcBef>
              <a:spcAft>
                <a:spcPts val="600"/>
              </a:spcAft>
              <a:buFont typeface="Arial" panose="020B0604020202020204" pitchFamily="34" charset="0"/>
              <a:buChar char="•"/>
            </a:pPr>
            <a:r>
              <a:rPr lang="fi-FI" sz="1200" b="1" dirty="0">
                <a:solidFill>
                  <a:schemeClr val="tx1"/>
                </a:solidFill>
                <a:latin typeface="Arial Nova" panose="020B0504020202020204" pitchFamily="34" charset="0"/>
              </a:rPr>
              <a:t>Videoiden ja kirjallisen materiaalin </a:t>
            </a:r>
            <a:r>
              <a:rPr lang="fi-FI" sz="1200" dirty="0">
                <a:solidFill>
                  <a:schemeClr val="tx1"/>
                </a:solidFill>
                <a:latin typeface="Arial Nova" panose="020B0504020202020204" pitchFamily="34" charset="0"/>
              </a:rPr>
              <a:t>avulla opit keskeiset kurssisisällöt.</a:t>
            </a:r>
          </a:p>
          <a:p>
            <a:pPr marL="285750" lvl="0" indent="-285750">
              <a:spcAft>
                <a:spcPts val="600"/>
              </a:spcAft>
              <a:buFont typeface="Arial" panose="020B0604020202020204" pitchFamily="34" charset="0"/>
              <a:buChar char="•"/>
            </a:pPr>
            <a:r>
              <a:rPr lang="fi-FI" sz="1200" b="1" dirty="0">
                <a:solidFill>
                  <a:schemeClr val="tx1"/>
                </a:solidFill>
                <a:latin typeface="Arial Nova" panose="020B0504020202020204" pitchFamily="34" charset="0"/>
              </a:rPr>
              <a:t>Oppimistehtävät</a:t>
            </a:r>
            <a:r>
              <a:rPr lang="fi-FI" sz="1200" dirty="0">
                <a:solidFill>
                  <a:schemeClr val="tx1"/>
                </a:solidFill>
                <a:latin typeface="Arial Nova" panose="020B0504020202020204" pitchFamily="34" charset="0"/>
              </a:rPr>
              <a:t> </a:t>
            </a:r>
            <a:r>
              <a:rPr lang="fi-FI" sz="1200" b="1" dirty="0">
                <a:solidFill>
                  <a:schemeClr val="tx1"/>
                </a:solidFill>
                <a:latin typeface="Arial Nova" panose="020B0504020202020204" pitchFamily="34" charset="0"/>
              </a:rPr>
              <a:t>ja case-tapaukset </a:t>
            </a:r>
            <a:r>
              <a:rPr lang="fi-FI" sz="1200" dirty="0">
                <a:solidFill>
                  <a:schemeClr val="tx1"/>
                </a:solidFill>
                <a:latin typeface="Arial Nova" panose="020B0504020202020204" pitchFamily="34" charset="0"/>
              </a:rPr>
              <a:t>auttavat sinua viemään opitut asiat käytäntöön ja arkeen.</a:t>
            </a:r>
          </a:p>
          <a:p>
            <a:pPr marL="285750" lvl="0" indent="-285750">
              <a:spcAft>
                <a:spcPts val="600"/>
              </a:spcAft>
              <a:buFont typeface="Arial" panose="020B0604020202020204" pitchFamily="34" charset="0"/>
              <a:buChar char="•"/>
            </a:pPr>
            <a:r>
              <a:rPr lang="fi-FI" sz="1200" b="1" dirty="0">
                <a:solidFill>
                  <a:schemeClr val="tx1"/>
                </a:solidFill>
                <a:latin typeface="Arial Nova" panose="020B0504020202020204" pitchFamily="34" charset="0"/>
              </a:rPr>
              <a:t>Osaamistesti</a:t>
            </a:r>
            <a:r>
              <a:rPr lang="fi-FI" sz="1200" dirty="0">
                <a:solidFill>
                  <a:schemeClr val="tx1"/>
                </a:solidFill>
                <a:latin typeface="Arial Nova" panose="020B0504020202020204" pitchFamily="34" charset="0"/>
              </a:rPr>
              <a:t> varmistaa, että olet ymmärtänyt kurssisisällön.</a:t>
            </a:r>
            <a:endParaRPr lang="fi-FI" sz="1200" dirty="0">
              <a:solidFill>
                <a:schemeClr val="tx1"/>
              </a:solidFill>
            </a:endParaRPr>
          </a:p>
        </p:txBody>
      </p:sp>
      <p:sp>
        <p:nvSpPr>
          <p:cNvPr id="30" name="Suorakulmio: Pyöristetyt kulmat 29">
            <a:extLst>
              <a:ext uri="{FF2B5EF4-FFF2-40B4-BE49-F238E27FC236}">
                <a16:creationId xmlns:a16="http://schemas.microsoft.com/office/drawing/2014/main" id="{FC9FD182-B469-C036-6EF3-98E8D0300793}"/>
              </a:ext>
            </a:extLst>
          </p:cNvPr>
          <p:cNvSpPr/>
          <p:nvPr/>
        </p:nvSpPr>
        <p:spPr>
          <a:xfrm>
            <a:off x="4605079" y="1312028"/>
            <a:ext cx="2988687" cy="452997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fi-FI" sz="1400" b="1" dirty="0">
                <a:solidFill>
                  <a:schemeClr val="tx1"/>
                </a:solidFill>
                <a:latin typeface="Arial Nova" panose="020B0504020202020204" pitchFamily="34" charset="0"/>
              </a:rPr>
              <a:t>Vuorovaikutteiset osuudet</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fi-FI" sz="1200" b="1"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Työpajoissa</a:t>
            </a:r>
            <a:r>
              <a:rPr kumimoji="0" lang="fi-FI" sz="12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 syvennyt vaativimpiin asiakokonaisuuksiin yhdessä kouluttajien ja muiden kurssilaisten kanssa. </a:t>
            </a:r>
            <a:endParaRPr kumimoji="0" lang="fi-FI" sz="1200" b="1" i="0" u="none" strike="noStrike" kern="1200" cap="none" spc="0" normalizeH="0" baseline="0" noProof="0" dirty="0">
              <a:ln>
                <a:noFill/>
              </a:ln>
              <a:solidFill>
                <a:schemeClr val="tx1"/>
              </a:solidFill>
              <a:effectLst/>
              <a:uLnTx/>
              <a:uFillTx/>
              <a:latin typeface="Arial Nova" panose="020B0504020202020204" pitchFamily="34" charset="0"/>
              <a:ea typeface="+mn-ea"/>
              <a:cs typeface="+mn-cs"/>
            </a:endParaRP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fi-FI" sz="1200" b="1"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Lakiklinikalla</a:t>
            </a:r>
            <a:r>
              <a:rPr kumimoji="0" lang="fi-FI" sz="12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 voit tehdä kysymyksiä juristille ja saat vertaisnäkökulmia.</a:t>
            </a:r>
          </a:p>
        </p:txBody>
      </p:sp>
      <p:sp>
        <p:nvSpPr>
          <p:cNvPr id="31" name="Suorakulmio: Pyöristetyt kulmat 30">
            <a:extLst>
              <a:ext uri="{FF2B5EF4-FFF2-40B4-BE49-F238E27FC236}">
                <a16:creationId xmlns:a16="http://schemas.microsoft.com/office/drawing/2014/main" id="{769FE04F-B826-E681-9A1E-815ED33726DE}"/>
              </a:ext>
            </a:extLst>
          </p:cNvPr>
          <p:cNvSpPr/>
          <p:nvPr/>
        </p:nvSpPr>
        <p:spPr>
          <a:xfrm>
            <a:off x="7760921" y="1312028"/>
            <a:ext cx="2981840" cy="452997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i-FI" sz="1400" b="1" dirty="0">
              <a:solidFill>
                <a:schemeClr val="tx1"/>
              </a:solidFill>
              <a:latin typeface="Arial Nova" panose="020B0504020202020204" pitchFamily="34" charset="0"/>
            </a:endParaRPr>
          </a:p>
          <a:p>
            <a:pPr lvl="0" algn="ctr"/>
            <a:endParaRPr lang="fi-FI" sz="1400" b="1" dirty="0">
              <a:solidFill>
                <a:schemeClr val="tx1"/>
              </a:solidFill>
              <a:latin typeface="Arial Nova" panose="020B0504020202020204" pitchFamily="34" charset="0"/>
            </a:endParaRPr>
          </a:p>
          <a:p>
            <a:pPr lvl="0" algn="ctr"/>
            <a:endParaRPr lang="fi-FI" sz="1600" b="1" dirty="0">
              <a:solidFill>
                <a:schemeClr val="tx1"/>
              </a:solidFill>
              <a:latin typeface="Arial Nova" panose="020B0504020202020204" pitchFamily="34" charset="0"/>
            </a:endParaRPr>
          </a:p>
          <a:p>
            <a:pPr lvl="0" algn="ctr"/>
            <a:r>
              <a:rPr lang="fi-FI" sz="1400" b="1" dirty="0">
                <a:solidFill>
                  <a:schemeClr val="tx1"/>
                </a:solidFill>
                <a:latin typeface="Arial Nova" panose="020B0504020202020204" pitchFamily="34" charset="0"/>
              </a:rPr>
              <a:t>Valinnainen lisämateriaali</a:t>
            </a:r>
          </a:p>
          <a:p>
            <a:pPr lvl="0" algn="ctr"/>
            <a:endParaRPr lang="fi-FI" sz="1000" dirty="0">
              <a:solidFill>
                <a:schemeClr val="tx1"/>
              </a:solidFill>
              <a:latin typeface="Arial Nova" panose="020B0504020202020204" pitchFamily="34" charset="0"/>
            </a:endParaRPr>
          </a:p>
          <a:p>
            <a:pPr marL="285750" lvl="0" indent="-285750">
              <a:spcAft>
                <a:spcPts val="600"/>
              </a:spcAft>
              <a:buFont typeface="Arial" panose="020B0604020202020204" pitchFamily="34" charset="0"/>
              <a:buChar char="•"/>
            </a:pPr>
            <a:r>
              <a:rPr lang="fi-FI" sz="1200" b="1" dirty="0">
                <a:solidFill>
                  <a:schemeClr val="tx1"/>
                </a:solidFill>
                <a:latin typeface="Arial Nova" panose="020B0504020202020204" pitchFamily="34" charset="0"/>
              </a:rPr>
              <a:t>Perussisältö</a:t>
            </a:r>
            <a:r>
              <a:rPr lang="fi-FI" sz="1200" dirty="0">
                <a:solidFill>
                  <a:schemeClr val="tx1"/>
                </a:solidFill>
                <a:latin typeface="Arial Nova" panose="020B0504020202020204" pitchFamily="34" charset="0"/>
              </a:rPr>
              <a:t> on tarkoitettu erityisesti sinulle, jos olet uusi työntekijä ja haluat kerrata perusteita sekä vahvistaa tietopohjaasi.</a:t>
            </a:r>
          </a:p>
          <a:p>
            <a:pPr marL="285750" lvl="0" indent="-285750">
              <a:spcAft>
                <a:spcPts val="600"/>
              </a:spcAft>
              <a:buFont typeface="Arial" panose="020B0604020202020204" pitchFamily="34" charset="0"/>
              <a:buChar char="•"/>
            </a:pPr>
            <a:r>
              <a:rPr lang="fi-FI" sz="1200" b="1" dirty="0">
                <a:solidFill>
                  <a:schemeClr val="tx1"/>
                </a:solidFill>
                <a:latin typeface="Arial Nova" panose="020B0504020202020204" pitchFamily="34" charset="0"/>
              </a:rPr>
              <a:t>Syventävä lisämateriaali </a:t>
            </a:r>
            <a:r>
              <a:rPr lang="fi-FI" sz="1200" dirty="0">
                <a:solidFill>
                  <a:schemeClr val="tx1"/>
                </a:solidFill>
                <a:latin typeface="Arial Nova" panose="020B0504020202020204" pitchFamily="34" charset="0"/>
              </a:rPr>
              <a:t>on tarkoitettu sinulle, jos olet kokenut ammattilainen ja haluat laajentaa osaamistasi ja perehtyä tuoreimpaan ratkaisukäytäntöön.</a:t>
            </a:r>
          </a:p>
        </p:txBody>
      </p:sp>
      <p:sp>
        <p:nvSpPr>
          <p:cNvPr id="36" name="Ellipsi 35">
            <a:extLst>
              <a:ext uri="{FF2B5EF4-FFF2-40B4-BE49-F238E27FC236}">
                <a16:creationId xmlns:a16="http://schemas.microsoft.com/office/drawing/2014/main" id="{0DE8D16C-DFA4-83E1-B757-D12D43F44813}"/>
              </a:ext>
            </a:extLst>
          </p:cNvPr>
          <p:cNvSpPr/>
          <p:nvPr/>
        </p:nvSpPr>
        <p:spPr>
          <a:xfrm>
            <a:off x="4251493" y="3294277"/>
            <a:ext cx="509079" cy="505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7" name="Plusmerkki 36">
            <a:extLst>
              <a:ext uri="{FF2B5EF4-FFF2-40B4-BE49-F238E27FC236}">
                <a16:creationId xmlns:a16="http://schemas.microsoft.com/office/drawing/2014/main" id="{5CFDA2D2-7FD5-28FA-723E-158C7B06D34A}"/>
              </a:ext>
            </a:extLst>
          </p:cNvPr>
          <p:cNvSpPr/>
          <p:nvPr/>
        </p:nvSpPr>
        <p:spPr>
          <a:xfrm>
            <a:off x="4307708" y="3386199"/>
            <a:ext cx="391433" cy="348014"/>
          </a:xfrm>
          <a:prstGeom prst="mathPlu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8" name="Ellipsi 37">
            <a:extLst>
              <a:ext uri="{FF2B5EF4-FFF2-40B4-BE49-F238E27FC236}">
                <a16:creationId xmlns:a16="http://schemas.microsoft.com/office/drawing/2014/main" id="{52A41355-4F4C-4AB4-AF11-5407905B10C9}"/>
              </a:ext>
            </a:extLst>
          </p:cNvPr>
          <p:cNvSpPr/>
          <p:nvPr/>
        </p:nvSpPr>
        <p:spPr>
          <a:xfrm>
            <a:off x="7422805" y="3294277"/>
            <a:ext cx="509078" cy="472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9" name="Plusmerkki 38">
            <a:extLst>
              <a:ext uri="{FF2B5EF4-FFF2-40B4-BE49-F238E27FC236}">
                <a16:creationId xmlns:a16="http://schemas.microsoft.com/office/drawing/2014/main" id="{45E25808-EA1B-6163-3895-F18023770004}"/>
              </a:ext>
            </a:extLst>
          </p:cNvPr>
          <p:cNvSpPr/>
          <p:nvPr/>
        </p:nvSpPr>
        <p:spPr>
          <a:xfrm>
            <a:off x="7488305" y="3363750"/>
            <a:ext cx="391433" cy="325723"/>
          </a:xfrm>
          <a:prstGeom prst="mathPlu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pic>
        <p:nvPicPr>
          <p:cNvPr id="8" name="Kuva 7" descr="Keskustelu ääriviiva">
            <a:extLst>
              <a:ext uri="{FF2B5EF4-FFF2-40B4-BE49-F238E27FC236}">
                <a16:creationId xmlns:a16="http://schemas.microsoft.com/office/drawing/2014/main" id="{7DD1EC3E-893B-A26F-E62B-1D9860AF95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2222" y="1613993"/>
            <a:ext cx="914400" cy="914400"/>
          </a:xfrm>
          <a:prstGeom prst="rect">
            <a:avLst/>
          </a:prstGeom>
        </p:spPr>
      </p:pic>
      <p:pic>
        <p:nvPicPr>
          <p:cNvPr id="10" name="Kuva 9" descr="Etä-oppimisen kieli ääriviiva">
            <a:extLst>
              <a:ext uri="{FF2B5EF4-FFF2-40B4-BE49-F238E27FC236}">
                <a16:creationId xmlns:a16="http://schemas.microsoft.com/office/drawing/2014/main" id="{6839C89B-5AE1-E110-B493-68571A92B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6381" y="1614922"/>
            <a:ext cx="914400" cy="914400"/>
          </a:xfrm>
          <a:prstGeom prst="rect">
            <a:avLst/>
          </a:prstGeom>
        </p:spPr>
      </p:pic>
      <p:pic>
        <p:nvPicPr>
          <p:cNvPr id="14" name="Kuva 13" descr="Hehkulamppu ja hammaspyörä ääriviiva">
            <a:extLst>
              <a:ext uri="{FF2B5EF4-FFF2-40B4-BE49-F238E27FC236}">
                <a16:creationId xmlns:a16="http://schemas.microsoft.com/office/drawing/2014/main" id="{586AA7B7-CD50-9399-BC14-EE2D87B01D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94641" y="1613993"/>
            <a:ext cx="914400" cy="914400"/>
          </a:xfrm>
          <a:prstGeom prst="rect">
            <a:avLst/>
          </a:prstGeom>
        </p:spPr>
      </p:pic>
    </p:spTree>
    <p:extLst>
      <p:ext uri="{BB962C8B-B14F-4D97-AF65-F5344CB8AC3E}">
        <p14:creationId xmlns:p14="http://schemas.microsoft.com/office/powerpoint/2010/main" val="356158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77E327CF-1B6B-67C6-BB26-44F846B8B535}"/>
              </a:ext>
            </a:extLst>
          </p:cNvPr>
          <p:cNvSpPr>
            <a:spLocks noGrp="1"/>
          </p:cNvSpPr>
          <p:nvPr>
            <p:ph type="ftr" sz="quarter" idx="11"/>
          </p:nvPr>
        </p:nvSpPr>
        <p:spPr/>
        <p:txBody>
          <a:bodyPr/>
          <a:lstStyle/>
          <a:p>
            <a:pPr algn="r"/>
            <a:r>
              <a:rPr lang="fi-FI"/>
              <a:t>www.lehtijakumppanit.fi</a:t>
            </a:r>
            <a:endParaRPr lang="fi-FI" dirty="0"/>
          </a:p>
        </p:txBody>
      </p:sp>
      <p:sp>
        <p:nvSpPr>
          <p:cNvPr id="4" name="Dian numeron paikkamerkki 3">
            <a:extLst>
              <a:ext uri="{FF2B5EF4-FFF2-40B4-BE49-F238E27FC236}">
                <a16:creationId xmlns:a16="http://schemas.microsoft.com/office/drawing/2014/main" id="{DBEBAC48-2D13-5D6E-8F48-3ADAAA086664}"/>
              </a:ext>
            </a:extLst>
          </p:cNvPr>
          <p:cNvSpPr>
            <a:spLocks noGrp="1"/>
          </p:cNvSpPr>
          <p:nvPr>
            <p:ph type="sldNum" sz="quarter" idx="12"/>
          </p:nvPr>
        </p:nvSpPr>
        <p:spPr/>
        <p:txBody>
          <a:bodyPr/>
          <a:lstStyle/>
          <a:p>
            <a:fld id="{23801C3F-F1C6-4B80-87BA-AACEEDDAEA90}" type="slidenum">
              <a:rPr lang="fi-FI" smtClean="0"/>
              <a:pPr/>
              <a:t>5</a:t>
            </a:fld>
            <a:endParaRPr lang="fi-FI" dirty="0"/>
          </a:p>
        </p:txBody>
      </p:sp>
      <p:sp>
        <p:nvSpPr>
          <p:cNvPr id="5" name="Otsikko 4">
            <a:extLst>
              <a:ext uri="{FF2B5EF4-FFF2-40B4-BE49-F238E27FC236}">
                <a16:creationId xmlns:a16="http://schemas.microsoft.com/office/drawing/2014/main" id="{58C78E44-C8E5-222A-0536-BD1EF09327B1}"/>
              </a:ext>
            </a:extLst>
          </p:cNvPr>
          <p:cNvSpPr>
            <a:spLocks noGrp="1"/>
          </p:cNvSpPr>
          <p:nvPr>
            <p:ph type="title"/>
          </p:nvPr>
        </p:nvSpPr>
        <p:spPr>
          <a:xfrm>
            <a:off x="763101" y="478258"/>
            <a:ext cx="10662919" cy="432000"/>
          </a:xfrm>
        </p:spPr>
        <p:txBody>
          <a:bodyPr/>
          <a:lstStyle/>
          <a:p>
            <a:pPr algn="ctr"/>
            <a:r>
              <a:rPr lang="fi-FI" dirty="0">
                <a:solidFill>
                  <a:srgbClr val="827FBF"/>
                </a:solidFill>
              </a:rPr>
              <a:t>Kurssin sisältö</a:t>
            </a:r>
          </a:p>
        </p:txBody>
      </p:sp>
      <p:graphicFrame>
        <p:nvGraphicFramePr>
          <p:cNvPr id="2" name="Kaaviokuva 1">
            <a:extLst>
              <a:ext uri="{FF2B5EF4-FFF2-40B4-BE49-F238E27FC236}">
                <a16:creationId xmlns:a16="http://schemas.microsoft.com/office/drawing/2014/main" id="{996A1D40-6F17-2B2E-733B-77D92ED0D220}"/>
              </a:ext>
            </a:extLst>
          </p:cNvPr>
          <p:cNvGraphicFramePr/>
          <p:nvPr>
            <p:extLst>
              <p:ext uri="{D42A27DB-BD31-4B8C-83A1-F6EECF244321}">
                <p14:modId xmlns:p14="http://schemas.microsoft.com/office/powerpoint/2010/main" val="1020245412"/>
              </p:ext>
            </p:extLst>
          </p:nvPr>
        </p:nvGraphicFramePr>
        <p:xfrm>
          <a:off x="660399" y="1081646"/>
          <a:ext cx="10860301" cy="5011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Suorakulmio: Vastakkaiset kulmat pyöristetty 45">
            <a:extLst>
              <a:ext uri="{FF2B5EF4-FFF2-40B4-BE49-F238E27FC236}">
                <a16:creationId xmlns:a16="http://schemas.microsoft.com/office/drawing/2014/main" id="{02852D2D-B90E-07C8-2429-7F9BC956297A}"/>
              </a:ext>
            </a:extLst>
          </p:cNvPr>
          <p:cNvSpPr/>
          <p:nvPr/>
        </p:nvSpPr>
        <p:spPr>
          <a:xfrm flipH="1">
            <a:off x="9924593" y="4586019"/>
            <a:ext cx="1607008" cy="1506705"/>
          </a:xfrm>
          <a:prstGeom prst="round2DiagRect">
            <a:avLst/>
          </a:prstGeom>
          <a:noFill/>
          <a:ln w="38100">
            <a:solidFill>
              <a:schemeClr val="accent5"/>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88950">
              <a:lnSpc>
                <a:spcPct val="90000"/>
              </a:lnSpc>
              <a:spcBef>
                <a:spcPct val="0"/>
              </a:spcBef>
              <a:spcAft>
                <a:spcPct val="35000"/>
              </a:spcAft>
            </a:pPr>
            <a:r>
              <a:rPr lang="fi-FI" sz="1000" b="1" dirty="0">
                <a:solidFill>
                  <a:schemeClr val="tx1"/>
                </a:solidFill>
                <a:latin typeface="Arial Nova" panose="020B0504020202020204" pitchFamily="34" charset="0"/>
              </a:rPr>
              <a:t>Juristin lakiklinikoita </a:t>
            </a:r>
            <a:r>
              <a:rPr lang="fi-FI" sz="1000" dirty="0">
                <a:solidFill>
                  <a:schemeClr val="tx1"/>
                </a:solidFill>
                <a:latin typeface="Arial Nova" panose="020B0504020202020204" pitchFamily="34" charset="0"/>
              </a:rPr>
              <a:t>järjestetään säännöllisesti. Voit osallistua mukaan niin monta kertaa kuin haluat. </a:t>
            </a:r>
            <a:endParaRPr lang="fi-FI" sz="1000" dirty="0"/>
          </a:p>
        </p:txBody>
      </p:sp>
      <p:sp>
        <p:nvSpPr>
          <p:cNvPr id="47" name="Freeform 26">
            <a:extLst>
              <a:ext uri="{FF2B5EF4-FFF2-40B4-BE49-F238E27FC236}">
                <a16:creationId xmlns:a16="http://schemas.microsoft.com/office/drawing/2014/main" id="{C72E00BF-5517-F434-4347-0D53C0814CC3}"/>
              </a:ext>
            </a:extLst>
          </p:cNvPr>
          <p:cNvSpPr>
            <a:spLocks noEditPoints="1"/>
          </p:cNvSpPr>
          <p:nvPr/>
        </p:nvSpPr>
        <p:spPr bwMode="gray">
          <a:xfrm>
            <a:off x="8280229" y="5160056"/>
            <a:ext cx="355765" cy="358975"/>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 name="T20" fmla="*/ 614 w 1482"/>
              <a:gd name="T21" fmla="*/ 412 h 1482"/>
              <a:gd name="T22" fmla="*/ 648 w 1482"/>
              <a:gd name="T23" fmla="*/ 352 h 1482"/>
              <a:gd name="T24" fmla="*/ 743 w 1482"/>
              <a:gd name="T25" fmla="*/ 330 h 1482"/>
              <a:gd name="T26" fmla="*/ 838 w 1482"/>
              <a:gd name="T27" fmla="*/ 360 h 1482"/>
              <a:gd name="T28" fmla="*/ 873 w 1482"/>
              <a:gd name="T29" fmla="*/ 439 h 1482"/>
              <a:gd name="T30" fmla="*/ 1035 w 1482"/>
              <a:gd name="T31" fmla="*/ 439 h 1482"/>
              <a:gd name="T32" fmla="*/ 959 w 1482"/>
              <a:gd name="T33" fmla="*/ 262 h 1482"/>
              <a:gd name="T34" fmla="*/ 743 w 1482"/>
              <a:gd name="T35" fmla="*/ 199 h 1482"/>
              <a:gd name="T36" fmla="*/ 530 w 1482"/>
              <a:gd name="T37" fmla="*/ 258 h 1482"/>
              <a:gd name="T38" fmla="*/ 451 w 1482"/>
              <a:gd name="T39" fmla="*/ 413 h 1482"/>
              <a:gd name="T40" fmla="*/ 527 w 1482"/>
              <a:gd name="T41" fmla="*/ 575 h 1482"/>
              <a:gd name="T42" fmla="*/ 436 w 1482"/>
              <a:gd name="T43" fmla="*/ 729 h 1482"/>
              <a:gd name="T44" fmla="*/ 462 w 1482"/>
              <a:gd name="T45" fmla="*/ 830 h 1482"/>
              <a:gd name="T46" fmla="*/ 539 w 1482"/>
              <a:gd name="T47" fmla="*/ 904 h 1482"/>
              <a:gd name="T48" fmla="*/ 694 w 1482"/>
              <a:gd name="T49" fmla="*/ 963 h 1482"/>
              <a:gd name="T50" fmla="*/ 833 w 1482"/>
              <a:gd name="T51" fmla="*/ 1014 h 1482"/>
              <a:gd name="T52" fmla="*/ 869 w 1482"/>
              <a:gd name="T53" fmla="*/ 1074 h 1482"/>
              <a:gd name="T54" fmla="*/ 837 w 1482"/>
              <a:gd name="T55" fmla="*/ 1131 h 1482"/>
              <a:gd name="T56" fmla="*/ 741 w 1482"/>
              <a:gd name="T57" fmla="*/ 1152 h 1482"/>
              <a:gd name="T58" fmla="*/ 633 w 1482"/>
              <a:gd name="T59" fmla="*/ 1125 h 1482"/>
              <a:gd name="T60" fmla="*/ 597 w 1482"/>
              <a:gd name="T61" fmla="*/ 1048 h 1482"/>
              <a:gd name="T62" fmla="*/ 435 w 1482"/>
              <a:gd name="T63" fmla="*/ 1049 h 1482"/>
              <a:gd name="T64" fmla="*/ 516 w 1482"/>
              <a:gd name="T65" fmla="*/ 1223 h 1482"/>
              <a:gd name="T66" fmla="*/ 741 w 1482"/>
              <a:gd name="T67" fmla="*/ 1283 h 1482"/>
              <a:gd name="T68" fmla="*/ 954 w 1482"/>
              <a:gd name="T69" fmla="*/ 1227 h 1482"/>
              <a:gd name="T70" fmla="*/ 1032 w 1482"/>
              <a:gd name="T71" fmla="*/ 1073 h 1482"/>
              <a:gd name="T72" fmla="*/ 956 w 1482"/>
              <a:gd name="T73" fmla="*/ 911 h 1482"/>
              <a:gd name="T74" fmla="*/ 1047 w 1482"/>
              <a:gd name="T75" fmla="*/ 758 h 1482"/>
              <a:gd name="T76" fmla="*/ 1021 w 1482"/>
              <a:gd name="T77" fmla="*/ 655 h 1482"/>
              <a:gd name="T78" fmla="*/ 939 w 1482"/>
              <a:gd name="T79" fmla="*/ 581 h 1482"/>
              <a:gd name="T80" fmla="*/ 780 w 1482"/>
              <a:gd name="T81" fmla="*/ 522 h 1482"/>
              <a:gd name="T82" fmla="*/ 645 w 1482"/>
              <a:gd name="T83" fmla="*/ 474 h 1482"/>
              <a:gd name="T84" fmla="*/ 614 w 1482"/>
              <a:gd name="T85" fmla="*/ 412 h 1482"/>
              <a:gd name="T86" fmla="*/ 641 w 1482"/>
              <a:gd name="T87" fmla="*/ 633 h 1482"/>
              <a:gd name="T88" fmla="*/ 768 w 1482"/>
              <a:gd name="T89" fmla="*/ 673 h 1482"/>
              <a:gd name="T90" fmla="*/ 860 w 1482"/>
              <a:gd name="T91" fmla="*/ 718 h 1482"/>
              <a:gd name="T92" fmla="*/ 886 w 1482"/>
              <a:gd name="T93" fmla="*/ 775 h 1482"/>
              <a:gd name="T94" fmla="*/ 840 w 1482"/>
              <a:gd name="T95" fmla="*/ 853 h 1482"/>
              <a:gd name="T96" fmla="*/ 715 w 1482"/>
              <a:gd name="T97" fmla="*/ 816 h 1482"/>
              <a:gd name="T98" fmla="*/ 622 w 1482"/>
              <a:gd name="T99" fmla="*/ 772 h 1482"/>
              <a:gd name="T100" fmla="*/ 599 w 1482"/>
              <a:gd name="T101" fmla="*/ 712 h 1482"/>
              <a:gd name="T102" fmla="*/ 641 w 1482"/>
              <a:gd name="T103" fmla="*/ 63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2" y="1464"/>
                  <a:pt x="18" y="1140"/>
                  <a:pt x="18" y="741"/>
                </a:cubicBezTo>
                <a:cubicBezTo>
                  <a:pt x="18" y="342"/>
                  <a:pt x="342" y="18"/>
                  <a:pt x="741" y="18"/>
                </a:cubicBezTo>
                <a:cubicBezTo>
                  <a:pt x="1140" y="18"/>
                  <a:pt x="1464" y="342"/>
                  <a:pt x="1464" y="741"/>
                </a:cubicBezTo>
                <a:close/>
                <a:moveTo>
                  <a:pt x="614" y="412"/>
                </a:moveTo>
                <a:cubicBezTo>
                  <a:pt x="614" y="386"/>
                  <a:pt x="625" y="366"/>
                  <a:pt x="648" y="352"/>
                </a:cubicBezTo>
                <a:cubicBezTo>
                  <a:pt x="670" y="337"/>
                  <a:pt x="702" y="330"/>
                  <a:pt x="743" y="330"/>
                </a:cubicBezTo>
                <a:cubicBezTo>
                  <a:pt x="783" y="330"/>
                  <a:pt x="815" y="340"/>
                  <a:pt x="838" y="360"/>
                </a:cubicBezTo>
                <a:cubicBezTo>
                  <a:pt x="861" y="380"/>
                  <a:pt x="873" y="406"/>
                  <a:pt x="873" y="439"/>
                </a:cubicBezTo>
                <a:lnTo>
                  <a:pt x="1035" y="439"/>
                </a:lnTo>
                <a:cubicBezTo>
                  <a:pt x="1035" y="363"/>
                  <a:pt x="1010" y="305"/>
                  <a:pt x="959" y="262"/>
                </a:cubicBezTo>
                <a:cubicBezTo>
                  <a:pt x="908" y="220"/>
                  <a:pt x="836" y="199"/>
                  <a:pt x="743" y="199"/>
                </a:cubicBezTo>
                <a:cubicBezTo>
                  <a:pt x="654" y="199"/>
                  <a:pt x="582" y="218"/>
                  <a:pt x="530" y="258"/>
                </a:cubicBezTo>
                <a:cubicBezTo>
                  <a:pt x="477" y="297"/>
                  <a:pt x="451" y="349"/>
                  <a:pt x="451" y="413"/>
                </a:cubicBezTo>
                <a:cubicBezTo>
                  <a:pt x="451" y="482"/>
                  <a:pt x="476" y="536"/>
                  <a:pt x="527" y="575"/>
                </a:cubicBezTo>
                <a:cubicBezTo>
                  <a:pt x="466" y="610"/>
                  <a:pt x="436" y="661"/>
                  <a:pt x="436" y="729"/>
                </a:cubicBezTo>
                <a:cubicBezTo>
                  <a:pt x="436" y="768"/>
                  <a:pt x="445" y="802"/>
                  <a:pt x="462" y="830"/>
                </a:cubicBezTo>
                <a:cubicBezTo>
                  <a:pt x="479" y="859"/>
                  <a:pt x="505" y="883"/>
                  <a:pt x="539" y="904"/>
                </a:cubicBezTo>
                <a:cubicBezTo>
                  <a:pt x="574" y="924"/>
                  <a:pt x="626" y="944"/>
                  <a:pt x="694" y="963"/>
                </a:cubicBezTo>
                <a:cubicBezTo>
                  <a:pt x="762" y="982"/>
                  <a:pt x="809" y="999"/>
                  <a:pt x="833" y="1014"/>
                </a:cubicBezTo>
                <a:cubicBezTo>
                  <a:pt x="857" y="1030"/>
                  <a:pt x="869" y="1050"/>
                  <a:pt x="869" y="1074"/>
                </a:cubicBezTo>
                <a:cubicBezTo>
                  <a:pt x="869" y="1098"/>
                  <a:pt x="858" y="1117"/>
                  <a:pt x="837" y="1131"/>
                </a:cubicBezTo>
                <a:cubicBezTo>
                  <a:pt x="815" y="1145"/>
                  <a:pt x="783" y="1152"/>
                  <a:pt x="741" y="1152"/>
                </a:cubicBezTo>
                <a:cubicBezTo>
                  <a:pt x="693" y="1152"/>
                  <a:pt x="658" y="1143"/>
                  <a:pt x="633" y="1125"/>
                </a:cubicBezTo>
                <a:cubicBezTo>
                  <a:pt x="609" y="1107"/>
                  <a:pt x="597" y="1082"/>
                  <a:pt x="597" y="1048"/>
                </a:cubicBezTo>
                <a:lnTo>
                  <a:pt x="435" y="1049"/>
                </a:lnTo>
                <a:cubicBezTo>
                  <a:pt x="435" y="1125"/>
                  <a:pt x="462" y="1183"/>
                  <a:pt x="516" y="1223"/>
                </a:cubicBezTo>
                <a:cubicBezTo>
                  <a:pt x="569" y="1263"/>
                  <a:pt x="645" y="1283"/>
                  <a:pt x="741" y="1283"/>
                </a:cubicBezTo>
                <a:cubicBezTo>
                  <a:pt x="832" y="1283"/>
                  <a:pt x="903" y="1265"/>
                  <a:pt x="954" y="1227"/>
                </a:cubicBezTo>
                <a:cubicBezTo>
                  <a:pt x="1006" y="1190"/>
                  <a:pt x="1032" y="1138"/>
                  <a:pt x="1032" y="1073"/>
                </a:cubicBezTo>
                <a:cubicBezTo>
                  <a:pt x="1032" y="1003"/>
                  <a:pt x="1006" y="949"/>
                  <a:pt x="956" y="911"/>
                </a:cubicBezTo>
                <a:cubicBezTo>
                  <a:pt x="1017" y="877"/>
                  <a:pt x="1047" y="827"/>
                  <a:pt x="1047" y="758"/>
                </a:cubicBezTo>
                <a:cubicBezTo>
                  <a:pt x="1047" y="718"/>
                  <a:pt x="1038" y="683"/>
                  <a:pt x="1021" y="655"/>
                </a:cubicBezTo>
                <a:cubicBezTo>
                  <a:pt x="1003" y="626"/>
                  <a:pt x="976" y="601"/>
                  <a:pt x="939" y="581"/>
                </a:cubicBezTo>
                <a:cubicBezTo>
                  <a:pt x="903" y="560"/>
                  <a:pt x="850" y="540"/>
                  <a:pt x="780" y="522"/>
                </a:cubicBezTo>
                <a:cubicBezTo>
                  <a:pt x="711" y="504"/>
                  <a:pt x="666" y="488"/>
                  <a:pt x="645" y="474"/>
                </a:cubicBezTo>
                <a:cubicBezTo>
                  <a:pt x="624" y="460"/>
                  <a:pt x="614" y="439"/>
                  <a:pt x="614" y="412"/>
                </a:cubicBezTo>
                <a:close/>
                <a:moveTo>
                  <a:pt x="641" y="633"/>
                </a:moveTo>
                <a:lnTo>
                  <a:pt x="768" y="673"/>
                </a:lnTo>
                <a:cubicBezTo>
                  <a:pt x="813" y="688"/>
                  <a:pt x="843" y="703"/>
                  <a:pt x="860" y="718"/>
                </a:cubicBezTo>
                <a:cubicBezTo>
                  <a:pt x="878" y="732"/>
                  <a:pt x="886" y="751"/>
                  <a:pt x="886" y="775"/>
                </a:cubicBezTo>
                <a:cubicBezTo>
                  <a:pt x="886" y="810"/>
                  <a:pt x="871" y="836"/>
                  <a:pt x="840" y="853"/>
                </a:cubicBezTo>
                <a:lnTo>
                  <a:pt x="715" y="816"/>
                </a:lnTo>
                <a:cubicBezTo>
                  <a:pt x="669" y="801"/>
                  <a:pt x="637" y="786"/>
                  <a:pt x="622" y="772"/>
                </a:cubicBezTo>
                <a:cubicBezTo>
                  <a:pt x="606" y="758"/>
                  <a:pt x="599" y="738"/>
                  <a:pt x="599" y="712"/>
                </a:cubicBezTo>
                <a:cubicBezTo>
                  <a:pt x="599" y="675"/>
                  <a:pt x="613" y="649"/>
                  <a:pt x="641" y="6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p>
        </p:txBody>
      </p:sp>
      <p:grpSp>
        <p:nvGrpSpPr>
          <p:cNvPr id="48" name="Ryhmä 47">
            <a:extLst>
              <a:ext uri="{FF2B5EF4-FFF2-40B4-BE49-F238E27FC236}">
                <a16:creationId xmlns:a16="http://schemas.microsoft.com/office/drawing/2014/main" id="{05AAF8E3-85C2-A482-A689-A588740FE78C}"/>
              </a:ext>
            </a:extLst>
          </p:cNvPr>
          <p:cNvGrpSpPr/>
          <p:nvPr/>
        </p:nvGrpSpPr>
        <p:grpSpPr bwMode="gray">
          <a:xfrm>
            <a:off x="3556007" y="5160056"/>
            <a:ext cx="355765" cy="358975"/>
            <a:chOff x="4671273" y="2858876"/>
            <a:chExt cx="1055688" cy="1065213"/>
          </a:xfrm>
          <a:solidFill>
            <a:schemeClr val="bg1"/>
          </a:solidFill>
        </p:grpSpPr>
        <p:sp>
          <p:nvSpPr>
            <p:cNvPr id="49" name="Freeform 51">
              <a:extLst>
                <a:ext uri="{FF2B5EF4-FFF2-40B4-BE49-F238E27FC236}">
                  <a16:creationId xmlns:a16="http://schemas.microsoft.com/office/drawing/2014/main" id="{97294270-3E77-CEC0-09FA-60323CAD48C3}"/>
                </a:ext>
              </a:extLst>
            </p:cNvPr>
            <p:cNvSpPr>
              <a:spLocks noEditPoints="1"/>
            </p:cNvSpPr>
            <p:nvPr/>
          </p:nvSpPr>
          <p:spPr bwMode="gray">
            <a:xfrm>
              <a:off x="4671273" y="2858876"/>
              <a:ext cx="1055688" cy="1065213"/>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1" y="1464"/>
                    <a:pt x="18" y="1140"/>
                    <a:pt x="18" y="741"/>
                  </a:cubicBezTo>
                  <a:cubicBezTo>
                    <a:pt x="18" y="342"/>
                    <a:pt x="341" y="18"/>
                    <a:pt x="741" y="18"/>
                  </a:cubicBezTo>
                  <a:cubicBezTo>
                    <a:pt x="1140" y="18"/>
                    <a:pt x="1464" y="342"/>
                    <a:pt x="1464"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0" name="Freeform 52">
              <a:extLst>
                <a:ext uri="{FF2B5EF4-FFF2-40B4-BE49-F238E27FC236}">
                  <a16:creationId xmlns:a16="http://schemas.microsoft.com/office/drawing/2014/main" id="{82899D67-23C4-338F-84A0-010EB810DF13}"/>
                </a:ext>
              </a:extLst>
            </p:cNvPr>
            <p:cNvSpPr>
              <a:spLocks noEditPoints="1"/>
            </p:cNvSpPr>
            <p:nvPr/>
          </p:nvSpPr>
          <p:spPr bwMode="gray">
            <a:xfrm>
              <a:off x="5012585" y="3220826"/>
              <a:ext cx="363538" cy="636588"/>
            </a:xfrm>
            <a:custGeom>
              <a:avLst/>
              <a:gdLst>
                <a:gd name="T0" fmla="*/ 511 w 511"/>
                <a:gd name="T1" fmla="*/ 256 h 886"/>
                <a:gd name="T2" fmla="*/ 255 w 511"/>
                <a:gd name="T3" fmla="*/ 0 h 886"/>
                <a:gd name="T4" fmla="*/ 0 w 511"/>
                <a:gd name="T5" fmla="*/ 256 h 886"/>
                <a:gd name="T6" fmla="*/ 8 w 511"/>
                <a:gd name="T7" fmla="*/ 318 h 886"/>
                <a:gd name="T8" fmla="*/ 86 w 511"/>
                <a:gd name="T9" fmla="*/ 537 h 886"/>
                <a:gd name="T10" fmla="*/ 145 w 511"/>
                <a:gd name="T11" fmla="*/ 746 h 886"/>
                <a:gd name="T12" fmla="*/ 154 w 511"/>
                <a:gd name="T13" fmla="*/ 746 h 886"/>
                <a:gd name="T14" fmla="*/ 367 w 511"/>
                <a:gd name="T15" fmla="*/ 746 h 886"/>
                <a:gd name="T16" fmla="*/ 368 w 511"/>
                <a:gd name="T17" fmla="*/ 734 h 886"/>
                <a:gd name="T18" fmla="*/ 179 w 511"/>
                <a:gd name="T19" fmla="*/ 734 h 886"/>
                <a:gd name="T20" fmla="*/ 163 w 511"/>
                <a:gd name="T21" fmla="*/ 716 h 886"/>
                <a:gd name="T22" fmla="*/ 179 w 511"/>
                <a:gd name="T23" fmla="*/ 698 h 886"/>
                <a:gd name="T24" fmla="*/ 374 w 511"/>
                <a:gd name="T25" fmla="*/ 698 h 886"/>
                <a:gd name="T26" fmla="*/ 426 w 511"/>
                <a:gd name="T27" fmla="*/ 537 h 886"/>
                <a:gd name="T28" fmla="*/ 504 w 511"/>
                <a:gd name="T29" fmla="*/ 314 h 886"/>
                <a:gd name="T30" fmla="*/ 511 w 511"/>
                <a:gd name="T31" fmla="*/ 256 h 886"/>
                <a:gd name="T32" fmla="*/ 148 w 511"/>
                <a:gd name="T33" fmla="*/ 855 h 886"/>
                <a:gd name="T34" fmla="*/ 148 w 511"/>
                <a:gd name="T35" fmla="*/ 855 h 886"/>
                <a:gd name="T36" fmla="*/ 148 w 511"/>
                <a:gd name="T37" fmla="*/ 855 h 886"/>
                <a:gd name="T38" fmla="*/ 148 w 511"/>
                <a:gd name="T39" fmla="*/ 855 h 886"/>
                <a:gd name="T40" fmla="*/ 256 w 511"/>
                <a:gd name="T41" fmla="*/ 886 h 886"/>
                <a:gd name="T42" fmla="*/ 363 w 511"/>
                <a:gd name="T43" fmla="*/ 855 h 886"/>
                <a:gd name="T44" fmla="*/ 363 w 511"/>
                <a:gd name="T45" fmla="*/ 855 h 886"/>
                <a:gd name="T46" fmla="*/ 363 w 511"/>
                <a:gd name="T47" fmla="*/ 855 h 886"/>
                <a:gd name="T48" fmla="*/ 363 w 511"/>
                <a:gd name="T49" fmla="*/ 855 h 886"/>
                <a:gd name="T50" fmla="*/ 363 w 511"/>
                <a:gd name="T51" fmla="*/ 782 h 886"/>
                <a:gd name="T52" fmla="*/ 148 w 511"/>
                <a:gd name="T53" fmla="*/ 782 h 886"/>
                <a:gd name="T54" fmla="*/ 149 w 511"/>
                <a:gd name="T55" fmla="*/ 794 h 886"/>
                <a:gd name="T56" fmla="*/ 338 w 511"/>
                <a:gd name="T57" fmla="*/ 794 h 886"/>
                <a:gd name="T58" fmla="*/ 338 w 511"/>
                <a:gd name="T59" fmla="*/ 794 h 886"/>
                <a:gd name="T60" fmla="*/ 354 w 511"/>
                <a:gd name="T61" fmla="*/ 812 h 886"/>
                <a:gd name="T62" fmla="*/ 338 w 511"/>
                <a:gd name="T63" fmla="*/ 829 h 886"/>
                <a:gd name="T64" fmla="*/ 338 w 511"/>
                <a:gd name="T65" fmla="*/ 829 h 886"/>
                <a:gd name="T66" fmla="*/ 149 w 511"/>
                <a:gd name="T67" fmla="*/ 829 h 886"/>
                <a:gd name="T68" fmla="*/ 148 w 511"/>
                <a:gd name="T69" fmla="*/ 85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 h="886">
                  <a:moveTo>
                    <a:pt x="511" y="256"/>
                  </a:moveTo>
                  <a:cubicBezTo>
                    <a:pt x="511" y="115"/>
                    <a:pt x="397" y="0"/>
                    <a:pt x="255" y="0"/>
                  </a:cubicBezTo>
                  <a:cubicBezTo>
                    <a:pt x="114" y="0"/>
                    <a:pt x="0" y="115"/>
                    <a:pt x="0" y="256"/>
                  </a:cubicBezTo>
                  <a:cubicBezTo>
                    <a:pt x="0" y="278"/>
                    <a:pt x="3" y="298"/>
                    <a:pt x="8" y="318"/>
                  </a:cubicBezTo>
                  <a:cubicBezTo>
                    <a:pt x="19" y="379"/>
                    <a:pt x="45" y="448"/>
                    <a:pt x="86" y="537"/>
                  </a:cubicBezTo>
                  <a:cubicBezTo>
                    <a:pt x="122" y="616"/>
                    <a:pt x="138" y="690"/>
                    <a:pt x="145" y="746"/>
                  </a:cubicBezTo>
                  <a:lnTo>
                    <a:pt x="154" y="746"/>
                  </a:lnTo>
                  <a:lnTo>
                    <a:pt x="367" y="746"/>
                  </a:lnTo>
                  <a:cubicBezTo>
                    <a:pt x="367" y="742"/>
                    <a:pt x="368" y="738"/>
                    <a:pt x="368" y="734"/>
                  </a:cubicBezTo>
                  <a:lnTo>
                    <a:pt x="179" y="734"/>
                  </a:lnTo>
                  <a:cubicBezTo>
                    <a:pt x="170" y="734"/>
                    <a:pt x="163" y="726"/>
                    <a:pt x="163" y="716"/>
                  </a:cubicBezTo>
                  <a:cubicBezTo>
                    <a:pt x="163" y="706"/>
                    <a:pt x="170" y="698"/>
                    <a:pt x="179" y="698"/>
                  </a:cubicBezTo>
                  <a:lnTo>
                    <a:pt x="374" y="698"/>
                  </a:lnTo>
                  <a:cubicBezTo>
                    <a:pt x="383" y="651"/>
                    <a:pt x="399" y="595"/>
                    <a:pt x="426" y="537"/>
                  </a:cubicBezTo>
                  <a:cubicBezTo>
                    <a:pt x="468" y="446"/>
                    <a:pt x="494" y="376"/>
                    <a:pt x="504" y="314"/>
                  </a:cubicBezTo>
                  <a:cubicBezTo>
                    <a:pt x="508" y="295"/>
                    <a:pt x="511" y="276"/>
                    <a:pt x="511" y="256"/>
                  </a:cubicBezTo>
                  <a:close/>
                  <a:moveTo>
                    <a:pt x="148" y="855"/>
                  </a:moveTo>
                  <a:lnTo>
                    <a:pt x="148" y="855"/>
                  </a:lnTo>
                  <a:lnTo>
                    <a:pt x="148" y="855"/>
                  </a:lnTo>
                  <a:lnTo>
                    <a:pt x="148" y="855"/>
                  </a:lnTo>
                  <a:cubicBezTo>
                    <a:pt x="148" y="855"/>
                    <a:pt x="186" y="886"/>
                    <a:pt x="256" y="886"/>
                  </a:cubicBezTo>
                  <a:cubicBezTo>
                    <a:pt x="326" y="886"/>
                    <a:pt x="363" y="855"/>
                    <a:pt x="363" y="855"/>
                  </a:cubicBezTo>
                  <a:lnTo>
                    <a:pt x="363" y="855"/>
                  </a:lnTo>
                  <a:lnTo>
                    <a:pt x="363" y="855"/>
                  </a:lnTo>
                  <a:lnTo>
                    <a:pt x="363" y="855"/>
                  </a:lnTo>
                  <a:cubicBezTo>
                    <a:pt x="363" y="855"/>
                    <a:pt x="361" y="826"/>
                    <a:pt x="363" y="782"/>
                  </a:cubicBezTo>
                  <a:lnTo>
                    <a:pt x="148" y="782"/>
                  </a:lnTo>
                  <a:cubicBezTo>
                    <a:pt x="148" y="786"/>
                    <a:pt x="149" y="790"/>
                    <a:pt x="149" y="794"/>
                  </a:cubicBezTo>
                  <a:lnTo>
                    <a:pt x="338" y="794"/>
                  </a:lnTo>
                  <a:lnTo>
                    <a:pt x="338" y="794"/>
                  </a:lnTo>
                  <a:cubicBezTo>
                    <a:pt x="347" y="794"/>
                    <a:pt x="354" y="802"/>
                    <a:pt x="354" y="812"/>
                  </a:cubicBezTo>
                  <a:cubicBezTo>
                    <a:pt x="354" y="822"/>
                    <a:pt x="347" y="829"/>
                    <a:pt x="338" y="829"/>
                  </a:cubicBezTo>
                  <a:lnTo>
                    <a:pt x="338" y="829"/>
                  </a:lnTo>
                  <a:lnTo>
                    <a:pt x="149" y="829"/>
                  </a:lnTo>
                  <a:cubicBezTo>
                    <a:pt x="149" y="846"/>
                    <a:pt x="148" y="855"/>
                    <a:pt x="148" y="8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1" name="Freeform 53">
              <a:extLst>
                <a:ext uri="{FF2B5EF4-FFF2-40B4-BE49-F238E27FC236}">
                  <a16:creationId xmlns:a16="http://schemas.microsoft.com/office/drawing/2014/main" id="{C636184E-280D-78C3-690B-811C73356745}"/>
                </a:ext>
              </a:extLst>
            </p:cNvPr>
            <p:cNvSpPr>
              <a:spLocks/>
            </p:cNvSpPr>
            <p:nvPr/>
          </p:nvSpPr>
          <p:spPr bwMode="gray">
            <a:xfrm>
              <a:off x="5185623" y="2925551"/>
              <a:ext cx="25400" cy="203200"/>
            </a:xfrm>
            <a:custGeom>
              <a:avLst/>
              <a:gdLst>
                <a:gd name="T0" fmla="*/ 18 w 35"/>
                <a:gd name="T1" fmla="*/ 0 h 283"/>
                <a:gd name="T2" fmla="*/ 0 w 35"/>
                <a:gd name="T3" fmla="*/ 18 h 283"/>
                <a:gd name="T4" fmla="*/ 0 w 35"/>
                <a:gd name="T5" fmla="*/ 18 h 283"/>
                <a:gd name="T6" fmla="*/ 0 w 35"/>
                <a:gd name="T7" fmla="*/ 265 h 283"/>
                <a:gd name="T8" fmla="*/ 18 w 35"/>
                <a:gd name="T9" fmla="*/ 283 h 283"/>
                <a:gd name="T10" fmla="*/ 35 w 35"/>
                <a:gd name="T11" fmla="*/ 265 h 283"/>
                <a:gd name="T12" fmla="*/ 35 w 35"/>
                <a:gd name="T13" fmla="*/ 18 h 283"/>
                <a:gd name="T14" fmla="*/ 35 w 35"/>
                <a:gd name="T15" fmla="*/ 18 h 283"/>
                <a:gd name="T16" fmla="*/ 18 w 35"/>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3">
                  <a:moveTo>
                    <a:pt x="18" y="0"/>
                  </a:moveTo>
                  <a:cubicBezTo>
                    <a:pt x="8" y="0"/>
                    <a:pt x="0" y="8"/>
                    <a:pt x="0" y="18"/>
                  </a:cubicBezTo>
                  <a:lnTo>
                    <a:pt x="0" y="18"/>
                  </a:lnTo>
                  <a:lnTo>
                    <a:pt x="0" y="265"/>
                  </a:lnTo>
                  <a:cubicBezTo>
                    <a:pt x="0" y="275"/>
                    <a:pt x="8" y="283"/>
                    <a:pt x="18" y="283"/>
                  </a:cubicBezTo>
                  <a:cubicBezTo>
                    <a:pt x="28" y="283"/>
                    <a:pt x="35" y="275"/>
                    <a:pt x="35" y="265"/>
                  </a:cubicBezTo>
                  <a:lnTo>
                    <a:pt x="35" y="18"/>
                  </a:lnTo>
                  <a:lnTo>
                    <a:pt x="35" y="18"/>
                  </a:lnTo>
                  <a:cubicBezTo>
                    <a:pt x="35"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2" name="Freeform 54">
              <a:extLst>
                <a:ext uri="{FF2B5EF4-FFF2-40B4-BE49-F238E27FC236}">
                  <a16:creationId xmlns:a16="http://schemas.microsoft.com/office/drawing/2014/main" id="{FE4E2778-6D7F-40EE-94A9-287267369D81}"/>
                </a:ext>
              </a:extLst>
            </p:cNvPr>
            <p:cNvSpPr>
              <a:spLocks/>
            </p:cNvSpPr>
            <p:nvPr/>
          </p:nvSpPr>
          <p:spPr bwMode="gray">
            <a:xfrm>
              <a:off x="5453910" y="3390688"/>
              <a:ext cx="201613"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3" name="Freeform 55">
              <a:extLst>
                <a:ext uri="{FF2B5EF4-FFF2-40B4-BE49-F238E27FC236}">
                  <a16:creationId xmlns:a16="http://schemas.microsoft.com/office/drawing/2014/main" id="{C8583C47-37A7-C23B-089C-193A73C6CD5E}"/>
                </a:ext>
              </a:extLst>
            </p:cNvPr>
            <p:cNvSpPr>
              <a:spLocks/>
            </p:cNvSpPr>
            <p:nvPr/>
          </p:nvSpPr>
          <p:spPr bwMode="gray">
            <a:xfrm>
              <a:off x="4742710" y="3390688"/>
              <a:ext cx="200025"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4" name="Freeform 56">
              <a:extLst>
                <a:ext uri="{FF2B5EF4-FFF2-40B4-BE49-F238E27FC236}">
                  <a16:creationId xmlns:a16="http://schemas.microsoft.com/office/drawing/2014/main" id="{56A293D1-5C5E-922C-CA63-9FC0D8E0863B}"/>
                </a:ext>
              </a:extLst>
            </p:cNvPr>
            <p:cNvSpPr>
              <a:spLocks/>
            </p:cNvSpPr>
            <p:nvPr/>
          </p:nvSpPr>
          <p:spPr bwMode="gray">
            <a:xfrm>
              <a:off x="5390410" y="3039851"/>
              <a:ext cx="150813" cy="153988"/>
            </a:xfrm>
            <a:custGeom>
              <a:avLst/>
              <a:gdLst>
                <a:gd name="T0" fmla="*/ 207 w 213"/>
                <a:gd name="T1" fmla="*/ 7 h 213"/>
                <a:gd name="T2" fmla="*/ 207 w 213"/>
                <a:gd name="T3" fmla="*/ 32 h 213"/>
                <a:gd name="T4" fmla="*/ 32 w 213"/>
                <a:gd name="T5" fmla="*/ 206 h 213"/>
                <a:gd name="T6" fmla="*/ 7 w 213"/>
                <a:gd name="T7" fmla="*/ 206 h 213"/>
                <a:gd name="T8" fmla="*/ 7 w 213"/>
                <a:gd name="T9" fmla="*/ 181 h 213"/>
                <a:gd name="T10" fmla="*/ 182 w 213"/>
                <a:gd name="T11" fmla="*/ 7 h 213"/>
                <a:gd name="T12" fmla="*/ 20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207" y="7"/>
                  </a:moveTo>
                  <a:cubicBezTo>
                    <a:pt x="213" y="14"/>
                    <a:pt x="213" y="25"/>
                    <a:pt x="207" y="32"/>
                  </a:cubicBezTo>
                  <a:lnTo>
                    <a:pt x="32" y="206"/>
                  </a:lnTo>
                  <a:cubicBezTo>
                    <a:pt x="25" y="213"/>
                    <a:pt x="14" y="213"/>
                    <a:pt x="7" y="206"/>
                  </a:cubicBezTo>
                  <a:cubicBezTo>
                    <a:pt x="0" y="199"/>
                    <a:pt x="0" y="188"/>
                    <a:pt x="7" y="181"/>
                  </a:cubicBezTo>
                  <a:lnTo>
                    <a:pt x="182" y="7"/>
                  </a:lnTo>
                  <a:cubicBezTo>
                    <a:pt x="189" y="0"/>
                    <a:pt x="200" y="0"/>
                    <a:pt x="20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5" name="Freeform 57">
              <a:extLst>
                <a:ext uri="{FF2B5EF4-FFF2-40B4-BE49-F238E27FC236}">
                  <a16:creationId xmlns:a16="http://schemas.microsoft.com/office/drawing/2014/main" id="{7E328C12-C9E9-77C2-3EA7-CCAF9CF60669}"/>
                </a:ext>
              </a:extLst>
            </p:cNvPr>
            <p:cNvSpPr>
              <a:spLocks/>
            </p:cNvSpPr>
            <p:nvPr/>
          </p:nvSpPr>
          <p:spPr bwMode="gray">
            <a:xfrm>
              <a:off x="4855423" y="3039851"/>
              <a:ext cx="152400" cy="153988"/>
            </a:xfrm>
            <a:custGeom>
              <a:avLst/>
              <a:gdLst>
                <a:gd name="T0" fmla="*/ 7 w 213"/>
                <a:gd name="T1" fmla="*/ 7 h 213"/>
                <a:gd name="T2" fmla="*/ 7 w 213"/>
                <a:gd name="T3" fmla="*/ 32 h 213"/>
                <a:gd name="T4" fmla="*/ 182 w 213"/>
                <a:gd name="T5" fmla="*/ 206 h 213"/>
                <a:gd name="T6" fmla="*/ 207 w 213"/>
                <a:gd name="T7" fmla="*/ 206 h 213"/>
                <a:gd name="T8" fmla="*/ 207 w 213"/>
                <a:gd name="T9" fmla="*/ 181 h 213"/>
                <a:gd name="T10" fmla="*/ 32 w 213"/>
                <a:gd name="T11" fmla="*/ 7 h 213"/>
                <a:gd name="T12" fmla="*/ 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7" y="7"/>
                  </a:moveTo>
                  <a:cubicBezTo>
                    <a:pt x="0" y="14"/>
                    <a:pt x="0" y="25"/>
                    <a:pt x="7" y="32"/>
                  </a:cubicBezTo>
                  <a:lnTo>
                    <a:pt x="182" y="206"/>
                  </a:lnTo>
                  <a:cubicBezTo>
                    <a:pt x="189" y="213"/>
                    <a:pt x="200" y="213"/>
                    <a:pt x="207" y="206"/>
                  </a:cubicBezTo>
                  <a:cubicBezTo>
                    <a:pt x="213" y="199"/>
                    <a:pt x="213" y="188"/>
                    <a:pt x="207" y="181"/>
                  </a:cubicBezTo>
                  <a:lnTo>
                    <a:pt x="32" y="7"/>
                  </a:lnTo>
                  <a:cubicBezTo>
                    <a:pt x="25" y="0"/>
                    <a:pt x="14" y="0"/>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7" name="Ellipsi 6">
            <a:extLst>
              <a:ext uri="{FF2B5EF4-FFF2-40B4-BE49-F238E27FC236}">
                <a16:creationId xmlns:a16="http://schemas.microsoft.com/office/drawing/2014/main" id="{B01AE896-E5F6-4145-A882-2DC5B9574B97}"/>
              </a:ext>
            </a:extLst>
          </p:cNvPr>
          <p:cNvSpPr/>
          <p:nvPr/>
        </p:nvSpPr>
        <p:spPr>
          <a:xfrm>
            <a:off x="9787411" y="4362205"/>
            <a:ext cx="615392" cy="559991"/>
          </a:xfrm>
          <a:prstGeom prst="ellipse">
            <a:avLst/>
          </a:prstGeom>
          <a:solidFill>
            <a:schemeClr val="bg1"/>
          </a:solidFill>
          <a:ln w="38100" cap="flat" cmpd="sng" algn="ctr">
            <a:solidFill>
              <a:schemeClr val="bg1"/>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0" cap="none" spc="0" normalizeH="0" baseline="0" noProof="0" dirty="0">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56" name="Ryhmä 55">
            <a:extLst>
              <a:ext uri="{FF2B5EF4-FFF2-40B4-BE49-F238E27FC236}">
                <a16:creationId xmlns:a16="http://schemas.microsoft.com/office/drawing/2014/main" id="{5415BF6C-2821-8358-2973-E2852420856B}"/>
              </a:ext>
            </a:extLst>
          </p:cNvPr>
          <p:cNvGrpSpPr/>
          <p:nvPr/>
        </p:nvGrpSpPr>
        <p:grpSpPr bwMode="gray">
          <a:xfrm>
            <a:off x="8280228" y="3864562"/>
            <a:ext cx="355765" cy="358975"/>
            <a:chOff x="4671273" y="2858876"/>
            <a:chExt cx="1055688" cy="1065213"/>
          </a:xfrm>
          <a:solidFill>
            <a:schemeClr val="bg1"/>
          </a:solidFill>
        </p:grpSpPr>
        <p:sp>
          <p:nvSpPr>
            <p:cNvPr id="57" name="Freeform 51">
              <a:extLst>
                <a:ext uri="{FF2B5EF4-FFF2-40B4-BE49-F238E27FC236}">
                  <a16:creationId xmlns:a16="http://schemas.microsoft.com/office/drawing/2014/main" id="{33E6B68C-A654-0017-638D-1E6F9FDA867E}"/>
                </a:ext>
              </a:extLst>
            </p:cNvPr>
            <p:cNvSpPr>
              <a:spLocks noEditPoints="1"/>
            </p:cNvSpPr>
            <p:nvPr/>
          </p:nvSpPr>
          <p:spPr bwMode="gray">
            <a:xfrm>
              <a:off x="4671273" y="2858876"/>
              <a:ext cx="1055688" cy="1065213"/>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1" y="1464"/>
                    <a:pt x="18" y="1140"/>
                    <a:pt x="18" y="741"/>
                  </a:cubicBezTo>
                  <a:cubicBezTo>
                    <a:pt x="18" y="342"/>
                    <a:pt x="341" y="18"/>
                    <a:pt x="741" y="18"/>
                  </a:cubicBezTo>
                  <a:cubicBezTo>
                    <a:pt x="1140" y="18"/>
                    <a:pt x="1464" y="342"/>
                    <a:pt x="1464"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8" name="Freeform 52">
              <a:extLst>
                <a:ext uri="{FF2B5EF4-FFF2-40B4-BE49-F238E27FC236}">
                  <a16:creationId xmlns:a16="http://schemas.microsoft.com/office/drawing/2014/main" id="{8D17706F-2FC1-1F47-E8C2-8A37D6275F17}"/>
                </a:ext>
              </a:extLst>
            </p:cNvPr>
            <p:cNvSpPr>
              <a:spLocks noEditPoints="1"/>
            </p:cNvSpPr>
            <p:nvPr/>
          </p:nvSpPr>
          <p:spPr bwMode="gray">
            <a:xfrm>
              <a:off x="5012585" y="3220826"/>
              <a:ext cx="363538" cy="636588"/>
            </a:xfrm>
            <a:custGeom>
              <a:avLst/>
              <a:gdLst>
                <a:gd name="T0" fmla="*/ 511 w 511"/>
                <a:gd name="T1" fmla="*/ 256 h 886"/>
                <a:gd name="T2" fmla="*/ 255 w 511"/>
                <a:gd name="T3" fmla="*/ 0 h 886"/>
                <a:gd name="T4" fmla="*/ 0 w 511"/>
                <a:gd name="T5" fmla="*/ 256 h 886"/>
                <a:gd name="T6" fmla="*/ 8 w 511"/>
                <a:gd name="T7" fmla="*/ 318 h 886"/>
                <a:gd name="T8" fmla="*/ 86 w 511"/>
                <a:gd name="T9" fmla="*/ 537 h 886"/>
                <a:gd name="T10" fmla="*/ 145 w 511"/>
                <a:gd name="T11" fmla="*/ 746 h 886"/>
                <a:gd name="T12" fmla="*/ 154 w 511"/>
                <a:gd name="T13" fmla="*/ 746 h 886"/>
                <a:gd name="T14" fmla="*/ 367 w 511"/>
                <a:gd name="T15" fmla="*/ 746 h 886"/>
                <a:gd name="T16" fmla="*/ 368 w 511"/>
                <a:gd name="T17" fmla="*/ 734 h 886"/>
                <a:gd name="T18" fmla="*/ 179 w 511"/>
                <a:gd name="T19" fmla="*/ 734 h 886"/>
                <a:gd name="T20" fmla="*/ 163 w 511"/>
                <a:gd name="T21" fmla="*/ 716 h 886"/>
                <a:gd name="T22" fmla="*/ 179 w 511"/>
                <a:gd name="T23" fmla="*/ 698 h 886"/>
                <a:gd name="T24" fmla="*/ 374 w 511"/>
                <a:gd name="T25" fmla="*/ 698 h 886"/>
                <a:gd name="T26" fmla="*/ 426 w 511"/>
                <a:gd name="T27" fmla="*/ 537 h 886"/>
                <a:gd name="T28" fmla="*/ 504 w 511"/>
                <a:gd name="T29" fmla="*/ 314 h 886"/>
                <a:gd name="T30" fmla="*/ 511 w 511"/>
                <a:gd name="T31" fmla="*/ 256 h 886"/>
                <a:gd name="T32" fmla="*/ 148 w 511"/>
                <a:gd name="T33" fmla="*/ 855 h 886"/>
                <a:gd name="T34" fmla="*/ 148 w 511"/>
                <a:gd name="T35" fmla="*/ 855 h 886"/>
                <a:gd name="T36" fmla="*/ 148 w 511"/>
                <a:gd name="T37" fmla="*/ 855 h 886"/>
                <a:gd name="T38" fmla="*/ 148 w 511"/>
                <a:gd name="T39" fmla="*/ 855 h 886"/>
                <a:gd name="T40" fmla="*/ 256 w 511"/>
                <a:gd name="T41" fmla="*/ 886 h 886"/>
                <a:gd name="T42" fmla="*/ 363 w 511"/>
                <a:gd name="T43" fmla="*/ 855 h 886"/>
                <a:gd name="T44" fmla="*/ 363 w 511"/>
                <a:gd name="T45" fmla="*/ 855 h 886"/>
                <a:gd name="T46" fmla="*/ 363 w 511"/>
                <a:gd name="T47" fmla="*/ 855 h 886"/>
                <a:gd name="T48" fmla="*/ 363 w 511"/>
                <a:gd name="T49" fmla="*/ 855 h 886"/>
                <a:gd name="T50" fmla="*/ 363 w 511"/>
                <a:gd name="T51" fmla="*/ 782 h 886"/>
                <a:gd name="T52" fmla="*/ 148 w 511"/>
                <a:gd name="T53" fmla="*/ 782 h 886"/>
                <a:gd name="T54" fmla="*/ 149 w 511"/>
                <a:gd name="T55" fmla="*/ 794 h 886"/>
                <a:gd name="T56" fmla="*/ 338 w 511"/>
                <a:gd name="T57" fmla="*/ 794 h 886"/>
                <a:gd name="T58" fmla="*/ 338 w 511"/>
                <a:gd name="T59" fmla="*/ 794 h 886"/>
                <a:gd name="T60" fmla="*/ 354 w 511"/>
                <a:gd name="T61" fmla="*/ 812 h 886"/>
                <a:gd name="T62" fmla="*/ 338 w 511"/>
                <a:gd name="T63" fmla="*/ 829 h 886"/>
                <a:gd name="T64" fmla="*/ 338 w 511"/>
                <a:gd name="T65" fmla="*/ 829 h 886"/>
                <a:gd name="T66" fmla="*/ 149 w 511"/>
                <a:gd name="T67" fmla="*/ 829 h 886"/>
                <a:gd name="T68" fmla="*/ 148 w 511"/>
                <a:gd name="T69" fmla="*/ 85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 h="886">
                  <a:moveTo>
                    <a:pt x="511" y="256"/>
                  </a:moveTo>
                  <a:cubicBezTo>
                    <a:pt x="511" y="115"/>
                    <a:pt x="397" y="0"/>
                    <a:pt x="255" y="0"/>
                  </a:cubicBezTo>
                  <a:cubicBezTo>
                    <a:pt x="114" y="0"/>
                    <a:pt x="0" y="115"/>
                    <a:pt x="0" y="256"/>
                  </a:cubicBezTo>
                  <a:cubicBezTo>
                    <a:pt x="0" y="278"/>
                    <a:pt x="3" y="298"/>
                    <a:pt x="8" y="318"/>
                  </a:cubicBezTo>
                  <a:cubicBezTo>
                    <a:pt x="19" y="379"/>
                    <a:pt x="45" y="448"/>
                    <a:pt x="86" y="537"/>
                  </a:cubicBezTo>
                  <a:cubicBezTo>
                    <a:pt x="122" y="616"/>
                    <a:pt x="138" y="690"/>
                    <a:pt x="145" y="746"/>
                  </a:cubicBezTo>
                  <a:lnTo>
                    <a:pt x="154" y="746"/>
                  </a:lnTo>
                  <a:lnTo>
                    <a:pt x="367" y="746"/>
                  </a:lnTo>
                  <a:cubicBezTo>
                    <a:pt x="367" y="742"/>
                    <a:pt x="368" y="738"/>
                    <a:pt x="368" y="734"/>
                  </a:cubicBezTo>
                  <a:lnTo>
                    <a:pt x="179" y="734"/>
                  </a:lnTo>
                  <a:cubicBezTo>
                    <a:pt x="170" y="734"/>
                    <a:pt x="163" y="726"/>
                    <a:pt x="163" y="716"/>
                  </a:cubicBezTo>
                  <a:cubicBezTo>
                    <a:pt x="163" y="706"/>
                    <a:pt x="170" y="698"/>
                    <a:pt x="179" y="698"/>
                  </a:cubicBezTo>
                  <a:lnTo>
                    <a:pt x="374" y="698"/>
                  </a:lnTo>
                  <a:cubicBezTo>
                    <a:pt x="383" y="651"/>
                    <a:pt x="399" y="595"/>
                    <a:pt x="426" y="537"/>
                  </a:cubicBezTo>
                  <a:cubicBezTo>
                    <a:pt x="468" y="446"/>
                    <a:pt x="494" y="376"/>
                    <a:pt x="504" y="314"/>
                  </a:cubicBezTo>
                  <a:cubicBezTo>
                    <a:pt x="508" y="295"/>
                    <a:pt x="511" y="276"/>
                    <a:pt x="511" y="256"/>
                  </a:cubicBezTo>
                  <a:close/>
                  <a:moveTo>
                    <a:pt x="148" y="855"/>
                  </a:moveTo>
                  <a:lnTo>
                    <a:pt x="148" y="855"/>
                  </a:lnTo>
                  <a:lnTo>
                    <a:pt x="148" y="855"/>
                  </a:lnTo>
                  <a:lnTo>
                    <a:pt x="148" y="855"/>
                  </a:lnTo>
                  <a:cubicBezTo>
                    <a:pt x="148" y="855"/>
                    <a:pt x="186" y="886"/>
                    <a:pt x="256" y="886"/>
                  </a:cubicBezTo>
                  <a:cubicBezTo>
                    <a:pt x="326" y="886"/>
                    <a:pt x="363" y="855"/>
                    <a:pt x="363" y="855"/>
                  </a:cubicBezTo>
                  <a:lnTo>
                    <a:pt x="363" y="855"/>
                  </a:lnTo>
                  <a:lnTo>
                    <a:pt x="363" y="855"/>
                  </a:lnTo>
                  <a:lnTo>
                    <a:pt x="363" y="855"/>
                  </a:lnTo>
                  <a:cubicBezTo>
                    <a:pt x="363" y="855"/>
                    <a:pt x="361" y="826"/>
                    <a:pt x="363" y="782"/>
                  </a:cubicBezTo>
                  <a:lnTo>
                    <a:pt x="148" y="782"/>
                  </a:lnTo>
                  <a:cubicBezTo>
                    <a:pt x="148" y="786"/>
                    <a:pt x="149" y="790"/>
                    <a:pt x="149" y="794"/>
                  </a:cubicBezTo>
                  <a:lnTo>
                    <a:pt x="338" y="794"/>
                  </a:lnTo>
                  <a:lnTo>
                    <a:pt x="338" y="794"/>
                  </a:lnTo>
                  <a:cubicBezTo>
                    <a:pt x="347" y="794"/>
                    <a:pt x="354" y="802"/>
                    <a:pt x="354" y="812"/>
                  </a:cubicBezTo>
                  <a:cubicBezTo>
                    <a:pt x="354" y="822"/>
                    <a:pt x="347" y="829"/>
                    <a:pt x="338" y="829"/>
                  </a:cubicBezTo>
                  <a:lnTo>
                    <a:pt x="338" y="829"/>
                  </a:lnTo>
                  <a:lnTo>
                    <a:pt x="149" y="829"/>
                  </a:lnTo>
                  <a:cubicBezTo>
                    <a:pt x="149" y="846"/>
                    <a:pt x="148" y="855"/>
                    <a:pt x="148" y="8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9" name="Freeform 53">
              <a:extLst>
                <a:ext uri="{FF2B5EF4-FFF2-40B4-BE49-F238E27FC236}">
                  <a16:creationId xmlns:a16="http://schemas.microsoft.com/office/drawing/2014/main" id="{185C29D6-3D6C-5C59-3236-8633A33B7592}"/>
                </a:ext>
              </a:extLst>
            </p:cNvPr>
            <p:cNvSpPr>
              <a:spLocks/>
            </p:cNvSpPr>
            <p:nvPr/>
          </p:nvSpPr>
          <p:spPr bwMode="gray">
            <a:xfrm>
              <a:off x="5185623" y="2925551"/>
              <a:ext cx="25400" cy="203200"/>
            </a:xfrm>
            <a:custGeom>
              <a:avLst/>
              <a:gdLst>
                <a:gd name="T0" fmla="*/ 18 w 35"/>
                <a:gd name="T1" fmla="*/ 0 h 283"/>
                <a:gd name="T2" fmla="*/ 0 w 35"/>
                <a:gd name="T3" fmla="*/ 18 h 283"/>
                <a:gd name="T4" fmla="*/ 0 w 35"/>
                <a:gd name="T5" fmla="*/ 18 h 283"/>
                <a:gd name="T6" fmla="*/ 0 w 35"/>
                <a:gd name="T7" fmla="*/ 265 h 283"/>
                <a:gd name="T8" fmla="*/ 18 w 35"/>
                <a:gd name="T9" fmla="*/ 283 h 283"/>
                <a:gd name="T10" fmla="*/ 35 w 35"/>
                <a:gd name="T11" fmla="*/ 265 h 283"/>
                <a:gd name="T12" fmla="*/ 35 w 35"/>
                <a:gd name="T13" fmla="*/ 18 h 283"/>
                <a:gd name="T14" fmla="*/ 35 w 35"/>
                <a:gd name="T15" fmla="*/ 18 h 283"/>
                <a:gd name="T16" fmla="*/ 18 w 35"/>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3">
                  <a:moveTo>
                    <a:pt x="18" y="0"/>
                  </a:moveTo>
                  <a:cubicBezTo>
                    <a:pt x="8" y="0"/>
                    <a:pt x="0" y="8"/>
                    <a:pt x="0" y="18"/>
                  </a:cubicBezTo>
                  <a:lnTo>
                    <a:pt x="0" y="18"/>
                  </a:lnTo>
                  <a:lnTo>
                    <a:pt x="0" y="265"/>
                  </a:lnTo>
                  <a:cubicBezTo>
                    <a:pt x="0" y="275"/>
                    <a:pt x="8" y="283"/>
                    <a:pt x="18" y="283"/>
                  </a:cubicBezTo>
                  <a:cubicBezTo>
                    <a:pt x="28" y="283"/>
                    <a:pt x="35" y="275"/>
                    <a:pt x="35" y="265"/>
                  </a:cubicBezTo>
                  <a:lnTo>
                    <a:pt x="35" y="18"/>
                  </a:lnTo>
                  <a:lnTo>
                    <a:pt x="35" y="18"/>
                  </a:lnTo>
                  <a:cubicBezTo>
                    <a:pt x="35"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0" name="Freeform 54">
              <a:extLst>
                <a:ext uri="{FF2B5EF4-FFF2-40B4-BE49-F238E27FC236}">
                  <a16:creationId xmlns:a16="http://schemas.microsoft.com/office/drawing/2014/main" id="{D4BF1F0E-A0AD-B7A9-5683-BC0AA16A8674}"/>
                </a:ext>
              </a:extLst>
            </p:cNvPr>
            <p:cNvSpPr>
              <a:spLocks/>
            </p:cNvSpPr>
            <p:nvPr/>
          </p:nvSpPr>
          <p:spPr bwMode="gray">
            <a:xfrm>
              <a:off x="5453910" y="3390688"/>
              <a:ext cx="201613"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1" name="Freeform 55">
              <a:extLst>
                <a:ext uri="{FF2B5EF4-FFF2-40B4-BE49-F238E27FC236}">
                  <a16:creationId xmlns:a16="http://schemas.microsoft.com/office/drawing/2014/main" id="{D23C8AC8-7210-58A8-F893-49F9EE4D4F49}"/>
                </a:ext>
              </a:extLst>
            </p:cNvPr>
            <p:cNvSpPr>
              <a:spLocks/>
            </p:cNvSpPr>
            <p:nvPr/>
          </p:nvSpPr>
          <p:spPr bwMode="gray">
            <a:xfrm>
              <a:off x="4742710" y="3390688"/>
              <a:ext cx="200025"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2" name="Freeform 56">
              <a:extLst>
                <a:ext uri="{FF2B5EF4-FFF2-40B4-BE49-F238E27FC236}">
                  <a16:creationId xmlns:a16="http://schemas.microsoft.com/office/drawing/2014/main" id="{BBAE30A4-FE75-3FA6-712F-74EA561458DA}"/>
                </a:ext>
              </a:extLst>
            </p:cNvPr>
            <p:cNvSpPr>
              <a:spLocks/>
            </p:cNvSpPr>
            <p:nvPr/>
          </p:nvSpPr>
          <p:spPr bwMode="gray">
            <a:xfrm>
              <a:off x="5390410" y="3039851"/>
              <a:ext cx="150813" cy="153988"/>
            </a:xfrm>
            <a:custGeom>
              <a:avLst/>
              <a:gdLst>
                <a:gd name="T0" fmla="*/ 207 w 213"/>
                <a:gd name="T1" fmla="*/ 7 h 213"/>
                <a:gd name="T2" fmla="*/ 207 w 213"/>
                <a:gd name="T3" fmla="*/ 32 h 213"/>
                <a:gd name="T4" fmla="*/ 32 w 213"/>
                <a:gd name="T5" fmla="*/ 206 h 213"/>
                <a:gd name="T6" fmla="*/ 7 w 213"/>
                <a:gd name="T7" fmla="*/ 206 h 213"/>
                <a:gd name="T8" fmla="*/ 7 w 213"/>
                <a:gd name="T9" fmla="*/ 181 h 213"/>
                <a:gd name="T10" fmla="*/ 182 w 213"/>
                <a:gd name="T11" fmla="*/ 7 h 213"/>
                <a:gd name="T12" fmla="*/ 20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207" y="7"/>
                  </a:moveTo>
                  <a:cubicBezTo>
                    <a:pt x="213" y="14"/>
                    <a:pt x="213" y="25"/>
                    <a:pt x="207" y="32"/>
                  </a:cubicBezTo>
                  <a:lnTo>
                    <a:pt x="32" y="206"/>
                  </a:lnTo>
                  <a:cubicBezTo>
                    <a:pt x="25" y="213"/>
                    <a:pt x="14" y="213"/>
                    <a:pt x="7" y="206"/>
                  </a:cubicBezTo>
                  <a:cubicBezTo>
                    <a:pt x="0" y="199"/>
                    <a:pt x="0" y="188"/>
                    <a:pt x="7" y="181"/>
                  </a:cubicBezTo>
                  <a:lnTo>
                    <a:pt x="182" y="7"/>
                  </a:lnTo>
                  <a:cubicBezTo>
                    <a:pt x="189" y="0"/>
                    <a:pt x="200" y="0"/>
                    <a:pt x="20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3" name="Freeform 57">
              <a:extLst>
                <a:ext uri="{FF2B5EF4-FFF2-40B4-BE49-F238E27FC236}">
                  <a16:creationId xmlns:a16="http://schemas.microsoft.com/office/drawing/2014/main" id="{570C8968-3B6B-A5C5-A6F8-92B741844C2E}"/>
                </a:ext>
              </a:extLst>
            </p:cNvPr>
            <p:cNvSpPr>
              <a:spLocks/>
            </p:cNvSpPr>
            <p:nvPr/>
          </p:nvSpPr>
          <p:spPr bwMode="gray">
            <a:xfrm>
              <a:off x="4855423" y="3039851"/>
              <a:ext cx="152400" cy="153988"/>
            </a:xfrm>
            <a:custGeom>
              <a:avLst/>
              <a:gdLst>
                <a:gd name="T0" fmla="*/ 7 w 213"/>
                <a:gd name="T1" fmla="*/ 7 h 213"/>
                <a:gd name="T2" fmla="*/ 7 w 213"/>
                <a:gd name="T3" fmla="*/ 32 h 213"/>
                <a:gd name="T4" fmla="*/ 182 w 213"/>
                <a:gd name="T5" fmla="*/ 206 h 213"/>
                <a:gd name="T6" fmla="*/ 207 w 213"/>
                <a:gd name="T7" fmla="*/ 206 h 213"/>
                <a:gd name="T8" fmla="*/ 207 w 213"/>
                <a:gd name="T9" fmla="*/ 181 h 213"/>
                <a:gd name="T10" fmla="*/ 32 w 213"/>
                <a:gd name="T11" fmla="*/ 7 h 213"/>
                <a:gd name="T12" fmla="*/ 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7" y="7"/>
                  </a:moveTo>
                  <a:cubicBezTo>
                    <a:pt x="0" y="14"/>
                    <a:pt x="0" y="25"/>
                    <a:pt x="7" y="32"/>
                  </a:cubicBezTo>
                  <a:lnTo>
                    <a:pt x="182" y="206"/>
                  </a:lnTo>
                  <a:cubicBezTo>
                    <a:pt x="189" y="213"/>
                    <a:pt x="200" y="213"/>
                    <a:pt x="207" y="206"/>
                  </a:cubicBezTo>
                  <a:cubicBezTo>
                    <a:pt x="213" y="199"/>
                    <a:pt x="213" y="188"/>
                    <a:pt x="207" y="181"/>
                  </a:cubicBezTo>
                  <a:lnTo>
                    <a:pt x="32" y="7"/>
                  </a:lnTo>
                  <a:cubicBezTo>
                    <a:pt x="25" y="0"/>
                    <a:pt x="14" y="0"/>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grpSp>
        <p:nvGrpSpPr>
          <p:cNvPr id="64" name="Ryhmä 63">
            <a:extLst>
              <a:ext uri="{FF2B5EF4-FFF2-40B4-BE49-F238E27FC236}">
                <a16:creationId xmlns:a16="http://schemas.microsoft.com/office/drawing/2014/main" id="{63E115F2-9C61-9316-2FC4-CD583810B34F}"/>
              </a:ext>
            </a:extLst>
          </p:cNvPr>
          <p:cNvGrpSpPr/>
          <p:nvPr/>
        </p:nvGrpSpPr>
        <p:grpSpPr bwMode="gray">
          <a:xfrm>
            <a:off x="5912666" y="2532671"/>
            <a:ext cx="355765" cy="358975"/>
            <a:chOff x="4671273" y="2858876"/>
            <a:chExt cx="1055688" cy="1065213"/>
          </a:xfrm>
          <a:solidFill>
            <a:schemeClr val="bg1"/>
          </a:solidFill>
        </p:grpSpPr>
        <p:sp>
          <p:nvSpPr>
            <p:cNvPr id="65" name="Freeform 51">
              <a:extLst>
                <a:ext uri="{FF2B5EF4-FFF2-40B4-BE49-F238E27FC236}">
                  <a16:creationId xmlns:a16="http://schemas.microsoft.com/office/drawing/2014/main" id="{546888B4-B32F-0F31-3E45-0C2370FCD12A}"/>
                </a:ext>
              </a:extLst>
            </p:cNvPr>
            <p:cNvSpPr>
              <a:spLocks noEditPoints="1"/>
            </p:cNvSpPr>
            <p:nvPr/>
          </p:nvSpPr>
          <p:spPr bwMode="gray">
            <a:xfrm>
              <a:off x="4671273" y="2858876"/>
              <a:ext cx="1055688" cy="1065213"/>
            </a:xfrm>
            <a:custGeom>
              <a:avLst/>
              <a:gdLst>
                <a:gd name="T0" fmla="*/ 1482 w 1482"/>
                <a:gd name="T1" fmla="*/ 741 h 1482"/>
                <a:gd name="T2" fmla="*/ 741 w 1482"/>
                <a:gd name="T3" fmla="*/ 0 h 1482"/>
                <a:gd name="T4" fmla="*/ 0 w 1482"/>
                <a:gd name="T5" fmla="*/ 741 h 1482"/>
                <a:gd name="T6" fmla="*/ 741 w 1482"/>
                <a:gd name="T7" fmla="*/ 1482 h 1482"/>
                <a:gd name="T8" fmla="*/ 1482 w 1482"/>
                <a:gd name="T9" fmla="*/ 741 h 1482"/>
                <a:gd name="T10" fmla="*/ 1464 w 1482"/>
                <a:gd name="T11" fmla="*/ 741 h 1482"/>
                <a:gd name="T12" fmla="*/ 741 w 1482"/>
                <a:gd name="T13" fmla="*/ 1464 h 1482"/>
                <a:gd name="T14" fmla="*/ 18 w 1482"/>
                <a:gd name="T15" fmla="*/ 741 h 1482"/>
                <a:gd name="T16" fmla="*/ 741 w 1482"/>
                <a:gd name="T17" fmla="*/ 18 h 1482"/>
                <a:gd name="T18" fmla="*/ 1464 w 1482"/>
                <a:gd name="T19"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1482">
                  <a:moveTo>
                    <a:pt x="1482" y="741"/>
                  </a:moveTo>
                  <a:cubicBezTo>
                    <a:pt x="1482" y="332"/>
                    <a:pt x="1150" y="0"/>
                    <a:pt x="741" y="0"/>
                  </a:cubicBezTo>
                  <a:cubicBezTo>
                    <a:pt x="332" y="0"/>
                    <a:pt x="0" y="332"/>
                    <a:pt x="0" y="741"/>
                  </a:cubicBezTo>
                  <a:cubicBezTo>
                    <a:pt x="0" y="1150"/>
                    <a:pt x="332" y="1482"/>
                    <a:pt x="741" y="1482"/>
                  </a:cubicBezTo>
                  <a:cubicBezTo>
                    <a:pt x="1150" y="1482"/>
                    <a:pt x="1482" y="1150"/>
                    <a:pt x="1482" y="741"/>
                  </a:cubicBezTo>
                  <a:close/>
                  <a:moveTo>
                    <a:pt x="1464" y="741"/>
                  </a:moveTo>
                  <a:cubicBezTo>
                    <a:pt x="1464" y="1140"/>
                    <a:pt x="1140" y="1464"/>
                    <a:pt x="741" y="1464"/>
                  </a:cubicBezTo>
                  <a:cubicBezTo>
                    <a:pt x="341" y="1464"/>
                    <a:pt x="18" y="1140"/>
                    <a:pt x="18" y="741"/>
                  </a:cubicBezTo>
                  <a:cubicBezTo>
                    <a:pt x="18" y="342"/>
                    <a:pt x="341" y="18"/>
                    <a:pt x="741" y="18"/>
                  </a:cubicBezTo>
                  <a:cubicBezTo>
                    <a:pt x="1140" y="18"/>
                    <a:pt x="1464" y="342"/>
                    <a:pt x="1464"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6" name="Freeform 52">
              <a:extLst>
                <a:ext uri="{FF2B5EF4-FFF2-40B4-BE49-F238E27FC236}">
                  <a16:creationId xmlns:a16="http://schemas.microsoft.com/office/drawing/2014/main" id="{EB1888DA-6CB5-26E8-B184-FE472A386E73}"/>
                </a:ext>
              </a:extLst>
            </p:cNvPr>
            <p:cNvSpPr>
              <a:spLocks noEditPoints="1"/>
            </p:cNvSpPr>
            <p:nvPr/>
          </p:nvSpPr>
          <p:spPr bwMode="gray">
            <a:xfrm>
              <a:off x="5012585" y="3220826"/>
              <a:ext cx="363538" cy="636588"/>
            </a:xfrm>
            <a:custGeom>
              <a:avLst/>
              <a:gdLst>
                <a:gd name="T0" fmla="*/ 511 w 511"/>
                <a:gd name="T1" fmla="*/ 256 h 886"/>
                <a:gd name="T2" fmla="*/ 255 w 511"/>
                <a:gd name="T3" fmla="*/ 0 h 886"/>
                <a:gd name="T4" fmla="*/ 0 w 511"/>
                <a:gd name="T5" fmla="*/ 256 h 886"/>
                <a:gd name="T6" fmla="*/ 8 w 511"/>
                <a:gd name="T7" fmla="*/ 318 h 886"/>
                <a:gd name="T8" fmla="*/ 86 w 511"/>
                <a:gd name="T9" fmla="*/ 537 h 886"/>
                <a:gd name="T10" fmla="*/ 145 w 511"/>
                <a:gd name="T11" fmla="*/ 746 h 886"/>
                <a:gd name="T12" fmla="*/ 154 w 511"/>
                <a:gd name="T13" fmla="*/ 746 h 886"/>
                <a:gd name="T14" fmla="*/ 367 w 511"/>
                <a:gd name="T15" fmla="*/ 746 h 886"/>
                <a:gd name="T16" fmla="*/ 368 w 511"/>
                <a:gd name="T17" fmla="*/ 734 h 886"/>
                <a:gd name="T18" fmla="*/ 179 w 511"/>
                <a:gd name="T19" fmla="*/ 734 h 886"/>
                <a:gd name="T20" fmla="*/ 163 w 511"/>
                <a:gd name="T21" fmla="*/ 716 h 886"/>
                <a:gd name="T22" fmla="*/ 179 w 511"/>
                <a:gd name="T23" fmla="*/ 698 h 886"/>
                <a:gd name="T24" fmla="*/ 374 w 511"/>
                <a:gd name="T25" fmla="*/ 698 h 886"/>
                <a:gd name="T26" fmla="*/ 426 w 511"/>
                <a:gd name="T27" fmla="*/ 537 h 886"/>
                <a:gd name="T28" fmla="*/ 504 w 511"/>
                <a:gd name="T29" fmla="*/ 314 h 886"/>
                <a:gd name="T30" fmla="*/ 511 w 511"/>
                <a:gd name="T31" fmla="*/ 256 h 886"/>
                <a:gd name="T32" fmla="*/ 148 w 511"/>
                <a:gd name="T33" fmla="*/ 855 h 886"/>
                <a:gd name="T34" fmla="*/ 148 w 511"/>
                <a:gd name="T35" fmla="*/ 855 h 886"/>
                <a:gd name="T36" fmla="*/ 148 w 511"/>
                <a:gd name="T37" fmla="*/ 855 h 886"/>
                <a:gd name="T38" fmla="*/ 148 w 511"/>
                <a:gd name="T39" fmla="*/ 855 h 886"/>
                <a:gd name="T40" fmla="*/ 256 w 511"/>
                <a:gd name="T41" fmla="*/ 886 h 886"/>
                <a:gd name="T42" fmla="*/ 363 w 511"/>
                <a:gd name="T43" fmla="*/ 855 h 886"/>
                <a:gd name="T44" fmla="*/ 363 w 511"/>
                <a:gd name="T45" fmla="*/ 855 h 886"/>
                <a:gd name="T46" fmla="*/ 363 w 511"/>
                <a:gd name="T47" fmla="*/ 855 h 886"/>
                <a:gd name="T48" fmla="*/ 363 w 511"/>
                <a:gd name="T49" fmla="*/ 855 h 886"/>
                <a:gd name="T50" fmla="*/ 363 w 511"/>
                <a:gd name="T51" fmla="*/ 782 h 886"/>
                <a:gd name="T52" fmla="*/ 148 w 511"/>
                <a:gd name="T53" fmla="*/ 782 h 886"/>
                <a:gd name="T54" fmla="*/ 149 w 511"/>
                <a:gd name="T55" fmla="*/ 794 h 886"/>
                <a:gd name="T56" fmla="*/ 338 w 511"/>
                <a:gd name="T57" fmla="*/ 794 h 886"/>
                <a:gd name="T58" fmla="*/ 338 w 511"/>
                <a:gd name="T59" fmla="*/ 794 h 886"/>
                <a:gd name="T60" fmla="*/ 354 w 511"/>
                <a:gd name="T61" fmla="*/ 812 h 886"/>
                <a:gd name="T62" fmla="*/ 338 w 511"/>
                <a:gd name="T63" fmla="*/ 829 h 886"/>
                <a:gd name="T64" fmla="*/ 338 w 511"/>
                <a:gd name="T65" fmla="*/ 829 h 886"/>
                <a:gd name="T66" fmla="*/ 149 w 511"/>
                <a:gd name="T67" fmla="*/ 829 h 886"/>
                <a:gd name="T68" fmla="*/ 148 w 511"/>
                <a:gd name="T69" fmla="*/ 85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 h="886">
                  <a:moveTo>
                    <a:pt x="511" y="256"/>
                  </a:moveTo>
                  <a:cubicBezTo>
                    <a:pt x="511" y="115"/>
                    <a:pt x="397" y="0"/>
                    <a:pt x="255" y="0"/>
                  </a:cubicBezTo>
                  <a:cubicBezTo>
                    <a:pt x="114" y="0"/>
                    <a:pt x="0" y="115"/>
                    <a:pt x="0" y="256"/>
                  </a:cubicBezTo>
                  <a:cubicBezTo>
                    <a:pt x="0" y="278"/>
                    <a:pt x="3" y="298"/>
                    <a:pt x="8" y="318"/>
                  </a:cubicBezTo>
                  <a:cubicBezTo>
                    <a:pt x="19" y="379"/>
                    <a:pt x="45" y="448"/>
                    <a:pt x="86" y="537"/>
                  </a:cubicBezTo>
                  <a:cubicBezTo>
                    <a:pt x="122" y="616"/>
                    <a:pt x="138" y="690"/>
                    <a:pt x="145" y="746"/>
                  </a:cubicBezTo>
                  <a:lnTo>
                    <a:pt x="154" y="746"/>
                  </a:lnTo>
                  <a:lnTo>
                    <a:pt x="367" y="746"/>
                  </a:lnTo>
                  <a:cubicBezTo>
                    <a:pt x="367" y="742"/>
                    <a:pt x="368" y="738"/>
                    <a:pt x="368" y="734"/>
                  </a:cubicBezTo>
                  <a:lnTo>
                    <a:pt x="179" y="734"/>
                  </a:lnTo>
                  <a:cubicBezTo>
                    <a:pt x="170" y="734"/>
                    <a:pt x="163" y="726"/>
                    <a:pt x="163" y="716"/>
                  </a:cubicBezTo>
                  <a:cubicBezTo>
                    <a:pt x="163" y="706"/>
                    <a:pt x="170" y="698"/>
                    <a:pt x="179" y="698"/>
                  </a:cubicBezTo>
                  <a:lnTo>
                    <a:pt x="374" y="698"/>
                  </a:lnTo>
                  <a:cubicBezTo>
                    <a:pt x="383" y="651"/>
                    <a:pt x="399" y="595"/>
                    <a:pt x="426" y="537"/>
                  </a:cubicBezTo>
                  <a:cubicBezTo>
                    <a:pt x="468" y="446"/>
                    <a:pt x="494" y="376"/>
                    <a:pt x="504" y="314"/>
                  </a:cubicBezTo>
                  <a:cubicBezTo>
                    <a:pt x="508" y="295"/>
                    <a:pt x="511" y="276"/>
                    <a:pt x="511" y="256"/>
                  </a:cubicBezTo>
                  <a:close/>
                  <a:moveTo>
                    <a:pt x="148" y="855"/>
                  </a:moveTo>
                  <a:lnTo>
                    <a:pt x="148" y="855"/>
                  </a:lnTo>
                  <a:lnTo>
                    <a:pt x="148" y="855"/>
                  </a:lnTo>
                  <a:lnTo>
                    <a:pt x="148" y="855"/>
                  </a:lnTo>
                  <a:cubicBezTo>
                    <a:pt x="148" y="855"/>
                    <a:pt x="186" y="886"/>
                    <a:pt x="256" y="886"/>
                  </a:cubicBezTo>
                  <a:cubicBezTo>
                    <a:pt x="326" y="886"/>
                    <a:pt x="363" y="855"/>
                    <a:pt x="363" y="855"/>
                  </a:cubicBezTo>
                  <a:lnTo>
                    <a:pt x="363" y="855"/>
                  </a:lnTo>
                  <a:lnTo>
                    <a:pt x="363" y="855"/>
                  </a:lnTo>
                  <a:lnTo>
                    <a:pt x="363" y="855"/>
                  </a:lnTo>
                  <a:cubicBezTo>
                    <a:pt x="363" y="855"/>
                    <a:pt x="361" y="826"/>
                    <a:pt x="363" y="782"/>
                  </a:cubicBezTo>
                  <a:lnTo>
                    <a:pt x="148" y="782"/>
                  </a:lnTo>
                  <a:cubicBezTo>
                    <a:pt x="148" y="786"/>
                    <a:pt x="149" y="790"/>
                    <a:pt x="149" y="794"/>
                  </a:cubicBezTo>
                  <a:lnTo>
                    <a:pt x="338" y="794"/>
                  </a:lnTo>
                  <a:lnTo>
                    <a:pt x="338" y="794"/>
                  </a:lnTo>
                  <a:cubicBezTo>
                    <a:pt x="347" y="794"/>
                    <a:pt x="354" y="802"/>
                    <a:pt x="354" y="812"/>
                  </a:cubicBezTo>
                  <a:cubicBezTo>
                    <a:pt x="354" y="822"/>
                    <a:pt x="347" y="829"/>
                    <a:pt x="338" y="829"/>
                  </a:cubicBezTo>
                  <a:lnTo>
                    <a:pt x="338" y="829"/>
                  </a:lnTo>
                  <a:lnTo>
                    <a:pt x="149" y="829"/>
                  </a:lnTo>
                  <a:cubicBezTo>
                    <a:pt x="149" y="846"/>
                    <a:pt x="148" y="855"/>
                    <a:pt x="148" y="8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7" name="Freeform 53">
              <a:extLst>
                <a:ext uri="{FF2B5EF4-FFF2-40B4-BE49-F238E27FC236}">
                  <a16:creationId xmlns:a16="http://schemas.microsoft.com/office/drawing/2014/main" id="{72B7F7AB-D556-1018-7323-B72F9D5680B9}"/>
                </a:ext>
              </a:extLst>
            </p:cNvPr>
            <p:cNvSpPr>
              <a:spLocks/>
            </p:cNvSpPr>
            <p:nvPr/>
          </p:nvSpPr>
          <p:spPr bwMode="gray">
            <a:xfrm>
              <a:off x="5185623" y="2925551"/>
              <a:ext cx="25400" cy="203200"/>
            </a:xfrm>
            <a:custGeom>
              <a:avLst/>
              <a:gdLst>
                <a:gd name="T0" fmla="*/ 18 w 35"/>
                <a:gd name="T1" fmla="*/ 0 h 283"/>
                <a:gd name="T2" fmla="*/ 0 w 35"/>
                <a:gd name="T3" fmla="*/ 18 h 283"/>
                <a:gd name="T4" fmla="*/ 0 w 35"/>
                <a:gd name="T5" fmla="*/ 18 h 283"/>
                <a:gd name="T6" fmla="*/ 0 w 35"/>
                <a:gd name="T7" fmla="*/ 265 h 283"/>
                <a:gd name="T8" fmla="*/ 18 w 35"/>
                <a:gd name="T9" fmla="*/ 283 h 283"/>
                <a:gd name="T10" fmla="*/ 35 w 35"/>
                <a:gd name="T11" fmla="*/ 265 h 283"/>
                <a:gd name="T12" fmla="*/ 35 w 35"/>
                <a:gd name="T13" fmla="*/ 18 h 283"/>
                <a:gd name="T14" fmla="*/ 35 w 35"/>
                <a:gd name="T15" fmla="*/ 18 h 283"/>
                <a:gd name="T16" fmla="*/ 18 w 35"/>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3">
                  <a:moveTo>
                    <a:pt x="18" y="0"/>
                  </a:moveTo>
                  <a:cubicBezTo>
                    <a:pt x="8" y="0"/>
                    <a:pt x="0" y="8"/>
                    <a:pt x="0" y="18"/>
                  </a:cubicBezTo>
                  <a:lnTo>
                    <a:pt x="0" y="18"/>
                  </a:lnTo>
                  <a:lnTo>
                    <a:pt x="0" y="265"/>
                  </a:lnTo>
                  <a:cubicBezTo>
                    <a:pt x="0" y="275"/>
                    <a:pt x="8" y="283"/>
                    <a:pt x="18" y="283"/>
                  </a:cubicBezTo>
                  <a:cubicBezTo>
                    <a:pt x="28" y="283"/>
                    <a:pt x="35" y="275"/>
                    <a:pt x="35" y="265"/>
                  </a:cubicBezTo>
                  <a:lnTo>
                    <a:pt x="35" y="18"/>
                  </a:lnTo>
                  <a:lnTo>
                    <a:pt x="35" y="18"/>
                  </a:lnTo>
                  <a:cubicBezTo>
                    <a:pt x="35"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8" name="Freeform 54">
              <a:extLst>
                <a:ext uri="{FF2B5EF4-FFF2-40B4-BE49-F238E27FC236}">
                  <a16:creationId xmlns:a16="http://schemas.microsoft.com/office/drawing/2014/main" id="{644CF980-319D-06DE-7045-210772052ED1}"/>
                </a:ext>
              </a:extLst>
            </p:cNvPr>
            <p:cNvSpPr>
              <a:spLocks/>
            </p:cNvSpPr>
            <p:nvPr/>
          </p:nvSpPr>
          <p:spPr bwMode="gray">
            <a:xfrm>
              <a:off x="5453910" y="3390688"/>
              <a:ext cx="201613"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9" name="Freeform 55">
              <a:extLst>
                <a:ext uri="{FF2B5EF4-FFF2-40B4-BE49-F238E27FC236}">
                  <a16:creationId xmlns:a16="http://schemas.microsoft.com/office/drawing/2014/main" id="{BBC28E7D-E7DB-8E2B-FC7E-FB7B902B2ACF}"/>
                </a:ext>
              </a:extLst>
            </p:cNvPr>
            <p:cNvSpPr>
              <a:spLocks/>
            </p:cNvSpPr>
            <p:nvPr/>
          </p:nvSpPr>
          <p:spPr bwMode="gray">
            <a:xfrm>
              <a:off x="4742710" y="3390688"/>
              <a:ext cx="200025" cy="25400"/>
            </a:xfrm>
            <a:custGeom>
              <a:avLst/>
              <a:gdLst>
                <a:gd name="T0" fmla="*/ 282 w 282"/>
                <a:gd name="T1" fmla="*/ 17 h 35"/>
                <a:gd name="T2" fmla="*/ 264 w 282"/>
                <a:gd name="T3" fmla="*/ 0 h 35"/>
                <a:gd name="T4" fmla="*/ 264 w 282"/>
                <a:gd name="T5" fmla="*/ 0 h 35"/>
                <a:gd name="T6" fmla="*/ 17 w 282"/>
                <a:gd name="T7" fmla="*/ 0 h 35"/>
                <a:gd name="T8" fmla="*/ 0 w 282"/>
                <a:gd name="T9" fmla="*/ 17 h 35"/>
                <a:gd name="T10" fmla="*/ 17 w 282"/>
                <a:gd name="T11" fmla="*/ 35 h 35"/>
                <a:gd name="T12" fmla="*/ 264 w 282"/>
                <a:gd name="T13" fmla="*/ 35 h 35"/>
                <a:gd name="T14" fmla="*/ 264 w 282"/>
                <a:gd name="T15" fmla="*/ 35 h 35"/>
                <a:gd name="T16" fmla="*/ 282 w 28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5">
                  <a:moveTo>
                    <a:pt x="282" y="17"/>
                  </a:moveTo>
                  <a:cubicBezTo>
                    <a:pt x="282" y="8"/>
                    <a:pt x="274" y="0"/>
                    <a:pt x="264" y="0"/>
                  </a:cubicBezTo>
                  <a:lnTo>
                    <a:pt x="264" y="0"/>
                  </a:lnTo>
                  <a:lnTo>
                    <a:pt x="17" y="0"/>
                  </a:lnTo>
                  <a:cubicBezTo>
                    <a:pt x="8" y="0"/>
                    <a:pt x="0" y="8"/>
                    <a:pt x="0" y="17"/>
                  </a:cubicBezTo>
                  <a:cubicBezTo>
                    <a:pt x="0" y="27"/>
                    <a:pt x="8" y="35"/>
                    <a:pt x="17" y="35"/>
                  </a:cubicBezTo>
                  <a:lnTo>
                    <a:pt x="264" y="35"/>
                  </a:lnTo>
                  <a:lnTo>
                    <a:pt x="264" y="35"/>
                  </a:lnTo>
                  <a:cubicBezTo>
                    <a:pt x="274" y="35"/>
                    <a:pt x="282" y="27"/>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70" name="Freeform 56">
              <a:extLst>
                <a:ext uri="{FF2B5EF4-FFF2-40B4-BE49-F238E27FC236}">
                  <a16:creationId xmlns:a16="http://schemas.microsoft.com/office/drawing/2014/main" id="{BFC30DDA-E897-1CF3-4115-7EB690DEB12D}"/>
                </a:ext>
              </a:extLst>
            </p:cNvPr>
            <p:cNvSpPr>
              <a:spLocks/>
            </p:cNvSpPr>
            <p:nvPr/>
          </p:nvSpPr>
          <p:spPr bwMode="gray">
            <a:xfrm>
              <a:off x="5390410" y="3039851"/>
              <a:ext cx="150813" cy="153988"/>
            </a:xfrm>
            <a:custGeom>
              <a:avLst/>
              <a:gdLst>
                <a:gd name="T0" fmla="*/ 207 w 213"/>
                <a:gd name="T1" fmla="*/ 7 h 213"/>
                <a:gd name="T2" fmla="*/ 207 w 213"/>
                <a:gd name="T3" fmla="*/ 32 h 213"/>
                <a:gd name="T4" fmla="*/ 32 w 213"/>
                <a:gd name="T5" fmla="*/ 206 h 213"/>
                <a:gd name="T6" fmla="*/ 7 w 213"/>
                <a:gd name="T7" fmla="*/ 206 h 213"/>
                <a:gd name="T8" fmla="*/ 7 w 213"/>
                <a:gd name="T9" fmla="*/ 181 h 213"/>
                <a:gd name="T10" fmla="*/ 182 w 213"/>
                <a:gd name="T11" fmla="*/ 7 h 213"/>
                <a:gd name="T12" fmla="*/ 20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207" y="7"/>
                  </a:moveTo>
                  <a:cubicBezTo>
                    <a:pt x="213" y="14"/>
                    <a:pt x="213" y="25"/>
                    <a:pt x="207" y="32"/>
                  </a:cubicBezTo>
                  <a:lnTo>
                    <a:pt x="32" y="206"/>
                  </a:lnTo>
                  <a:cubicBezTo>
                    <a:pt x="25" y="213"/>
                    <a:pt x="14" y="213"/>
                    <a:pt x="7" y="206"/>
                  </a:cubicBezTo>
                  <a:cubicBezTo>
                    <a:pt x="0" y="199"/>
                    <a:pt x="0" y="188"/>
                    <a:pt x="7" y="181"/>
                  </a:cubicBezTo>
                  <a:lnTo>
                    <a:pt x="182" y="7"/>
                  </a:lnTo>
                  <a:cubicBezTo>
                    <a:pt x="189" y="0"/>
                    <a:pt x="200" y="0"/>
                    <a:pt x="20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71" name="Freeform 57">
              <a:extLst>
                <a:ext uri="{FF2B5EF4-FFF2-40B4-BE49-F238E27FC236}">
                  <a16:creationId xmlns:a16="http://schemas.microsoft.com/office/drawing/2014/main" id="{22B12D6B-0FF3-012C-7947-583FA5667560}"/>
                </a:ext>
              </a:extLst>
            </p:cNvPr>
            <p:cNvSpPr>
              <a:spLocks/>
            </p:cNvSpPr>
            <p:nvPr/>
          </p:nvSpPr>
          <p:spPr bwMode="gray">
            <a:xfrm>
              <a:off x="4855423" y="3039851"/>
              <a:ext cx="152400" cy="153988"/>
            </a:xfrm>
            <a:custGeom>
              <a:avLst/>
              <a:gdLst>
                <a:gd name="T0" fmla="*/ 7 w 213"/>
                <a:gd name="T1" fmla="*/ 7 h 213"/>
                <a:gd name="T2" fmla="*/ 7 w 213"/>
                <a:gd name="T3" fmla="*/ 32 h 213"/>
                <a:gd name="T4" fmla="*/ 182 w 213"/>
                <a:gd name="T5" fmla="*/ 206 h 213"/>
                <a:gd name="T6" fmla="*/ 207 w 213"/>
                <a:gd name="T7" fmla="*/ 206 h 213"/>
                <a:gd name="T8" fmla="*/ 207 w 213"/>
                <a:gd name="T9" fmla="*/ 181 h 213"/>
                <a:gd name="T10" fmla="*/ 32 w 213"/>
                <a:gd name="T11" fmla="*/ 7 h 213"/>
                <a:gd name="T12" fmla="*/ 7 w 213"/>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213" h="213">
                  <a:moveTo>
                    <a:pt x="7" y="7"/>
                  </a:moveTo>
                  <a:cubicBezTo>
                    <a:pt x="0" y="14"/>
                    <a:pt x="0" y="25"/>
                    <a:pt x="7" y="32"/>
                  </a:cubicBezTo>
                  <a:lnTo>
                    <a:pt x="182" y="206"/>
                  </a:lnTo>
                  <a:cubicBezTo>
                    <a:pt x="189" y="213"/>
                    <a:pt x="200" y="213"/>
                    <a:pt x="207" y="206"/>
                  </a:cubicBezTo>
                  <a:cubicBezTo>
                    <a:pt x="213" y="199"/>
                    <a:pt x="213" y="188"/>
                    <a:pt x="207" y="181"/>
                  </a:cubicBezTo>
                  <a:lnTo>
                    <a:pt x="32" y="7"/>
                  </a:lnTo>
                  <a:cubicBezTo>
                    <a:pt x="25" y="0"/>
                    <a:pt x="14" y="0"/>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pic>
        <p:nvPicPr>
          <p:cNvPr id="6" name="Kuva 5" descr="Hehkulamppu ja hammaspyörä tasaisella täytöllä">
            <a:extLst>
              <a:ext uri="{FF2B5EF4-FFF2-40B4-BE49-F238E27FC236}">
                <a16:creationId xmlns:a16="http://schemas.microsoft.com/office/drawing/2014/main" id="{D0B12751-88D4-CE85-4720-0B646B09F1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63036" y="4370581"/>
            <a:ext cx="391103" cy="430875"/>
          </a:xfrm>
          <a:prstGeom prst="rect">
            <a:avLst/>
          </a:prstGeom>
          <a:effectLst/>
        </p:spPr>
      </p:pic>
      <p:sp>
        <p:nvSpPr>
          <p:cNvPr id="10" name="Vuokaaviosymboli: Liitin 9">
            <a:extLst>
              <a:ext uri="{FF2B5EF4-FFF2-40B4-BE49-F238E27FC236}">
                <a16:creationId xmlns:a16="http://schemas.microsoft.com/office/drawing/2014/main" id="{1ED590E1-A392-2450-905C-8E02F6426EF5}"/>
              </a:ext>
            </a:extLst>
          </p:cNvPr>
          <p:cNvSpPr/>
          <p:nvPr/>
        </p:nvSpPr>
        <p:spPr>
          <a:xfrm>
            <a:off x="660399" y="765276"/>
            <a:ext cx="1522107" cy="1520723"/>
          </a:xfrm>
          <a:prstGeom prst="flowChartConnector">
            <a:avLst/>
          </a:prstGeom>
          <a:solidFill>
            <a:schemeClr val="bg1"/>
          </a:solidFill>
          <a:ln w="38100" cap="flat" cmpd="sng" algn="ctr">
            <a:solidFill>
              <a:schemeClr val="accent6">
                <a:lumMod val="60000"/>
                <a:lumOff val="40000"/>
              </a:schemeClr>
            </a:solidFill>
            <a:prstDash val="sysDash"/>
          </a:ln>
          <a:effectLst/>
        </p:spPr>
        <p:txBody>
          <a:bodyPr rtlCol="0" anchor="b"/>
          <a:lstStyle/>
          <a:p>
            <a:pPr algn="ctr"/>
            <a:r>
              <a:rPr lang="fi-FI" sz="1100" dirty="0">
                <a:latin typeface="Arial Nova" panose="020B0504020202020204" pitchFamily="34" charset="0"/>
                <a:hlinkClick r:id="rId9">
                  <a:extLst>
                    <a:ext uri="{A12FA001-AC4F-418D-AE19-62706E023703}">
                      <ahyp:hlinkClr xmlns:ahyp="http://schemas.microsoft.com/office/drawing/2018/hyperlinkcolor" val="tx"/>
                    </a:ext>
                  </a:extLst>
                </a:hlinkClick>
              </a:rPr>
              <a:t>Lue lisää kurssista</a:t>
            </a:r>
            <a:r>
              <a:rPr lang="fi-FI" sz="1100" dirty="0">
                <a:latin typeface="Arial Nova" panose="020B0504020202020204" pitchFamily="34" charset="0"/>
              </a:rPr>
              <a:t> ja testaa demoversiota!</a:t>
            </a:r>
          </a:p>
        </p:txBody>
      </p:sp>
      <p:pic>
        <p:nvPicPr>
          <p:cNvPr id="8" name="Kuva 7" descr="Tiedot tasaisella täytöllä">
            <a:extLst>
              <a:ext uri="{FF2B5EF4-FFF2-40B4-BE49-F238E27FC236}">
                <a16:creationId xmlns:a16="http://schemas.microsoft.com/office/drawing/2014/main" id="{426E49BE-E964-2DCC-0E12-3C167E63450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256082" y="925773"/>
            <a:ext cx="317142" cy="317142"/>
          </a:xfrm>
          <a:prstGeom prst="rect">
            <a:avLst/>
          </a:prstGeom>
          <a:effectLst/>
        </p:spPr>
      </p:pic>
    </p:spTree>
    <p:extLst>
      <p:ext uri="{BB962C8B-B14F-4D97-AF65-F5344CB8AC3E}">
        <p14:creationId xmlns:p14="http://schemas.microsoft.com/office/powerpoint/2010/main" val="288964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CD95ED-1494-9D16-6B78-61C95F545213}"/>
              </a:ext>
            </a:extLst>
          </p:cNvPr>
          <p:cNvSpPr>
            <a:spLocks noGrp="1"/>
          </p:cNvSpPr>
          <p:nvPr>
            <p:ph type="title"/>
          </p:nvPr>
        </p:nvSpPr>
        <p:spPr>
          <a:xfrm>
            <a:off x="764539" y="618117"/>
            <a:ext cx="10662919" cy="432000"/>
          </a:xfrm>
        </p:spPr>
        <p:txBody>
          <a:bodyPr/>
          <a:lstStyle/>
          <a:p>
            <a:pPr algn="ctr"/>
            <a:r>
              <a:rPr lang="fi-FI" dirty="0">
                <a:solidFill>
                  <a:srgbClr val="827FBF"/>
                </a:solidFill>
              </a:rPr>
              <a:t>Kurssin suorittaminen</a:t>
            </a:r>
            <a:br>
              <a:rPr lang="fi-FI" dirty="0"/>
            </a:br>
            <a:endParaRPr lang="fi-FI" dirty="0"/>
          </a:p>
        </p:txBody>
      </p:sp>
      <p:sp>
        <p:nvSpPr>
          <p:cNvPr id="3" name="Alatunnisteen paikkamerkki 2">
            <a:extLst>
              <a:ext uri="{FF2B5EF4-FFF2-40B4-BE49-F238E27FC236}">
                <a16:creationId xmlns:a16="http://schemas.microsoft.com/office/drawing/2014/main" id="{F4BAC119-824F-5F37-58A1-1BEEB2EB6A0E}"/>
              </a:ext>
            </a:extLst>
          </p:cNvPr>
          <p:cNvSpPr>
            <a:spLocks noGrp="1"/>
          </p:cNvSpPr>
          <p:nvPr>
            <p:ph type="ftr" sz="quarter" idx="11"/>
          </p:nvPr>
        </p:nvSpPr>
        <p:spPr/>
        <p:txBody>
          <a:bodyPr/>
          <a:lstStyle/>
          <a:p>
            <a:r>
              <a:rPr lang="fi-FI"/>
              <a:t>www.lehtijakumppanit.fi</a:t>
            </a:r>
            <a:endParaRPr lang="fi-FI" dirty="0"/>
          </a:p>
        </p:txBody>
      </p:sp>
      <p:sp>
        <p:nvSpPr>
          <p:cNvPr id="4" name="Dian numeron paikkamerkki 3">
            <a:extLst>
              <a:ext uri="{FF2B5EF4-FFF2-40B4-BE49-F238E27FC236}">
                <a16:creationId xmlns:a16="http://schemas.microsoft.com/office/drawing/2014/main" id="{A1661378-9C07-B692-32DB-F054ADAC2A67}"/>
              </a:ext>
            </a:extLst>
          </p:cNvPr>
          <p:cNvSpPr>
            <a:spLocks noGrp="1"/>
          </p:cNvSpPr>
          <p:nvPr>
            <p:ph type="sldNum" sz="quarter" idx="12"/>
          </p:nvPr>
        </p:nvSpPr>
        <p:spPr/>
        <p:txBody>
          <a:bodyPr/>
          <a:lstStyle/>
          <a:p>
            <a:fld id="{23801C3F-F1C6-4B80-87BA-AACEEDDAEA90}" type="slidenum">
              <a:rPr lang="fi-FI" smtClean="0"/>
              <a:pPr/>
              <a:t>6</a:t>
            </a:fld>
            <a:endParaRPr lang="fi-FI" dirty="0"/>
          </a:p>
        </p:txBody>
      </p:sp>
      <p:graphicFrame>
        <p:nvGraphicFramePr>
          <p:cNvPr id="6" name="Kaaviokuva 5">
            <a:extLst>
              <a:ext uri="{FF2B5EF4-FFF2-40B4-BE49-F238E27FC236}">
                <a16:creationId xmlns:a16="http://schemas.microsoft.com/office/drawing/2014/main" id="{33F83413-FBDE-90F0-1F48-2BE5C1C52C8E}"/>
              </a:ext>
            </a:extLst>
          </p:cNvPr>
          <p:cNvGraphicFramePr/>
          <p:nvPr>
            <p:extLst>
              <p:ext uri="{D42A27DB-BD31-4B8C-83A1-F6EECF244321}">
                <p14:modId xmlns:p14="http://schemas.microsoft.com/office/powerpoint/2010/main" val="3822347194"/>
              </p:ext>
            </p:extLst>
          </p:nvPr>
        </p:nvGraphicFramePr>
        <p:xfrm>
          <a:off x="734481" y="2197288"/>
          <a:ext cx="10723032" cy="3953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uorakulmio 12">
            <a:extLst>
              <a:ext uri="{FF2B5EF4-FFF2-40B4-BE49-F238E27FC236}">
                <a16:creationId xmlns:a16="http://schemas.microsoft.com/office/drawing/2014/main" id="{9A5D07CF-BA82-1862-676B-6887B2B0E9E2}"/>
              </a:ext>
            </a:extLst>
          </p:cNvPr>
          <p:cNvSpPr/>
          <p:nvPr/>
        </p:nvSpPr>
        <p:spPr>
          <a:xfrm>
            <a:off x="2309155" y="1194247"/>
            <a:ext cx="7573684" cy="1003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a:lnSpc>
                <a:spcPct val="105000"/>
              </a:lnSpc>
              <a:spcAft>
                <a:spcPts val="800"/>
              </a:spcAft>
            </a:pPr>
            <a:r>
              <a:rPr lang="fi-FI" sz="1400" dirty="0">
                <a:solidFill>
                  <a:prstClr val="black"/>
                </a:solidFill>
                <a:latin typeface="Arial Nova" panose="020B0504020202020204" pitchFamily="34" charset="0"/>
              </a:rPr>
              <a:t>Sinulla on </a:t>
            </a:r>
            <a:r>
              <a:rPr lang="fi-FI" sz="1400" b="1" dirty="0">
                <a:solidFill>
                  <a:prstClr val="black"/>
                </a:solidFill>
                <a:latin typeface="Arial Nova" panose="020B0504020202020204" pitchFamily="34" charset="0"/>
              </a:rPr>
              <a:t>8 kk aikaa suorittaa kurssi </a:t>
            </a:r>
            <a:r>
              <a:rPr lang="fi-FI" sz="1400" dirty="0">
                <a:solidFill>
                  <a:prstClr val="black"/>
                </a:solidFill>
                <a:latin typeface="Arial Nova" panose="020B0504020202020204" pitchFamily="34" charset="0"/>
              </a:rPr>
              <a:t>siitä hetkestä alkaen, kun sinut on lisätty kurssialustalle. Kannustamme sinua etenemään kurssilla ja saat kurssialustan kautta esimerkiksi muistutukset tulevista työpajoista ja lakiklinikoista. Jos suoritusaikasi on loppumassa ja kurssi on vielä kesken, saat siitä muistutukset hyvissä ajoin. </a:t>
            </a:r>
          </a:p>
        </p:txBody>
      </p:sp>
    </p:spTree>
    <p:extLst>
      <p:ext uri="{BB962C8B-B14F-4D97-AF65-F5344CB8AC3E}">
        <p14:creationId xmlns:p14="http://schemas.microsoft.com/office/powerpoint/2010/main" val="216060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77E327CF-1B6B-67C6-BB26-44F846B8B535}"/>
              </a:ext>
            </a:extLst>
          </p:cNvPr>
          <p:cNvSpPr>
            <a:spLocks noGrp="1"/>
          </p:cNvSpPr>
          <p:nvPr>
            <p:ph type="ftr" sz="quarter" idx="11"/>
          </p:nvPr>
        </p:nvSpPr>
        <p:spPr/>
        <p:txBody>
          <a:bodyPr/>
          <a:lstStyle/>
          <a:p>
            <a:pPr algn="r"/>
            <a:r>
              <a:rPr lang="fi-FI"/>
              <a:t>www.lehtijakumppanit.fi</a:t>
            </a:r>
            <a:endParaRPr lang="fi-FI" dirty="0"/>
          </a:p>
        </p:txBody>
      </p:sp>
      <p:sp>
        <p:nvSpPr>
          <p:cNvPr id="4" name="Dian numeron paikkamerkki 3">
            <a:extLst>
              <a:ext uri="{FF2B5EF4-FFF2-40B4-BE49-F238E27FC236}">
                <a16:creationId xmlns:a16="http://schemas.microsoft.com/office/drawing/2014/main" id="{DBEBAC48-2D13-5D6E-8F48-3ADAAA086664}"/>
              </a:ext>
            </a:extLst>
          </p:cNvPr>
          <p:cNvSpPr>
            <a:spLocks noGrp="1"/>
          </p:cNvSpPr>
          <p:nvPr>
            <p:ph type="sldNum" sz="quarter" idx="12"/>
          </p:nvPr>
        </p:nvSpPr>
        <p:spPr/>
        <p:txBody>
          <a:bodyPr/>
          <a:lstStyle/>
          <a:p>
            <a:fld id="{23801C3F-F1C6-4B80-87BA-AACEEDDAEA90}" type="slidenum">
              <a:rPr lang="fi-FI" smtClean="0"/>
              <a:pPr/>
              <a:t>7</a:t>
            </a:fld>
            <a:endParaRPr lang="fi-FI" dirty="0"/>
          </a:p>
        </p:txBody>
      </p:sp>
      <p:sp>
        <p:nvSpPr>
          <p:cNvPr id="5" name="Otsikko 4">
            <a:extLst>
              <a:ext uri="{FF2B5EF4-FFF2-40B4-BE49-F238E27FC236}">
                <a16:creationId xmlns:a16="http://schemas.microsoft.com/office/drawing/2014/main" id="{58C78E44-C8E5-222A-0536-BD1EF09327B1}"/>
              </a:ext>
            </a:extLst>
          </p:cNvPr>
          <p:cNvSpPr>
            <a:spLocks noGrp="1"/>
          </p:cNvSpPr>
          <p:nvPr>
            <p:ph type="title"/>
          </p:nvPr>
        </p:nvSpPr>
        <p:spPr>
          <a:xfrm>
            <a:off x="764540" y="649646"/>
            <a:ext cx="10662919" cy="432000"/>
          </a:xfrm>
        </p:spPr>
        <p:txBody>
          <a:bodyPr/>
          <a:lstStyle/>
          <a:p>
            <a:pPr algn="ctr"/>
            <a:r>
              <a:rPr lang="fi-FI" dirty="0">
                <a:solidFill>
                  <a:srgbClr val="827FBF"/>
                </a:solidFill>
              </a:rPr>
              <a:t>Kurssilaisten palautetta</a:t>
            </a:r>
          </a:p>
        </p:txBody>
      </p:sp>
      <p:grpSp>
        <p:nvGrpSpPr>
          <p:cNvPr id="7" name="Ryhmä 6">
            <a:extLst>
              <a:ext uri="{FF2B5EF4-FFF2-40B4-BE49-F238E27FC236}">
                <a16:creationId xmlns:a16="http://schemas.microsoft.com/office/drawing/2014/main" id="{A830E1E4-9514-22BE-77F7-D93253A8DBA1}"/>
              </a:ext>
            </a:extLst>
          </p:cNvPr>
          <p:cNvGrpSpPr/>
          <p:nvPr/>
        </p:nvGrpSpPr>
        <p:grpSpPr>
          <a:xfrm>
            <a:off x="1316467" y="1226491"/>
            <a:ext cx="9559066" cy="4726181"/>
            <a:chOff x="1701937" y="1363156"/>
            <a:chExt cx="9559066" cy="4726181"/>
          </a:xfrm>
        </p:grpSpPr>
        <p:grpSp>
          <p:nvGrpSpPr>
            <p:cNvPr id="8" name="Ryhmä 7">
              <a:extLst>
                <a:ext uri="{FF2B5EF4-FFF2-40B4-BE49-F238E27FC236}">
                  <a16:creationId xmlns:a16="http://schemas.microsoft.com/office/drawing/2014/main" id="{07A6C8FF-D42B-4416-7FEB-D7D2FA93ABF0}"/>
                </a:ext>
              </a:extLst>
            </p:cNvPr>
            <p:cNvGrpSpPr/>
            <p:nvPr/>
          </p:nvGrpSpPr>
          <p:grpSpPr>
            <a:xfrm>
              <a:off x="1701937" y="1363156"/>
              <a:ext cx="8990102" cy="4726181"/>
              <a:chOff x="2035644" y="2103224"/>
              <a:chExt cx="8270241" cy="3128784"/>
            </a:xfrm>
          </p:grpSpPr>
          <p:sp>
            <p:nvSpPr>
              <p:cNvPr id="9" name="Vapaamuotoinen: Muoto 8">
                <a:extLst>
                  <a:ext uri="{FF2B5EF4-FFF2-40B4-BE49-F238E27FC236}">
                    <a16:creationId xmlns:a16="http://schemas.microsoft.com/office/drawing/2014/main" id="{803BB375-E41E-BFA9-0757-971AD099BBD1}"/>
                  </a:ext>
                </a:extLst>
              </p:cNvPr>
              <p:cNvSpPr/>
              <p:nvPr/>
            </p:nvSpPr>
            <p:spPr>
              <a:xfrm>
                <a:off x="2193141" y="2153661"/>
                <a:ext cx="2478369" cy="1487021"/>
              </a:xfrm>
              <a:prstGeom prst="wedgeEllipseCallout">
                <a:avLst>
                  <a:gd name="adj1" fmla="val -45769"/>
                  <a:gd name="adj2" fmla="val 46932"/>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spcBef>
                    <a:spcPct val="0"/>
                  </a:spcBef>
                  <a:buNone/>
                </a:pPr>
                <a:r>
                  <a:rPr lang="fi-FI" sz="2400" b="1" kern="1200" dirty="0">
                    <a:solidFill>
                      <a:schemeClr val="tx1"/>
                    </a:solidFill>
                    <a:latin typeface="Arial Nova" panose="020B0504020202020204" pitchFamily="34" charset="0"/>
                  </a:rPr>
                  <a:t>”</a:t>
                </a:r>
                <a:r>
                  <a:rPr lang="fi-FI" sz="1400" i="1" kern="1200" dirty="0">
                    <a:solidFill>
                      <a:schemeClr val="tx1"/>
                    </a:solidFill>
                    <a:latin typeface="Arial Nova" panose="020B0504020202020204" pitchFamily="34" charset="0"/>
                  </a:rPr>
                  <a:t>Kurssi vastasi odotuksia ja oli selkeä. Se palautti mieleen monia tärkeitä asioita, jotka tiesin kyllä, mutta oli tärkeää saada muistutus.</a:t>
                </a:r>
              </a:p>
            </p:txBody>
          </p:sp>
          <p:sp>
            <p:nvSpPr>
              <p:cNvPr id="10" name="Vapaamuotoinen: Muoto 9">
                <a:extLst>
                  <a:ext uri="{FF2B5EF4-FFF2-40B4-BE49-F238E27FC236}">
                    <a16:creationId xmlns:a16="http://schemas.microsoft.com/office/drawing/2014/main" id="{C0FF6C72-22E3-56DA-08D0-38E71571309C}"/>
                  </a:ext>
                </a:extLst>
              </p:cNvPr>
              <p:cNvSpPr/>
              <p:nvPr/>
            </p:nvSpPr>
            <p:spPr>
              <a:xfrm>
                <a:off x="5010329" y="2119035"/>
                <a:ext cx="2478369" cy="1487021"/>
              </a:xfrm>
              <a:prstGeom prst="wedgeEllipseCallout">
                <a:avLst>
                  <a:gd name="adj1" fmla="val -37282"/>
                  <a:gd name="adj2" fmla="val 53022"/>
                </a:avLst>
              </a:prstGeom>
              <a:solidFill>
                <a:schemeClr val="accent6">
                  <a:lumMod val="20000"/>
                  <a:lumOff val="8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spcBef>
                    <a:spcPct val="0"/>
                  </a:spcBef>
                  <a:buNone/>
                </a:pPr>
                <a:r>
                  <a:rPr lang="fi-FI" sz="2400" b="1" kern="1200" dirty="0">
                    <a:solidFill>
                      <a:schemeClr val="tx1"/>
                    </a:solidFill>
                    <a:latin typeface="Arial Nova" panose="020B0504020202020204" pitchFamily="34" charset="0"/>
                  </a:rPr>
                  <a:t>”</a:t>
                </a:r>
                <a:r>
                  <a:rPr lang="fi-FI" sz="800" kern="1200" dirty="0">
                    <a:solidFill>
                      <a:schemeClr val="tx1"/>
                    </a:solidFill>
                    <a:latin typeface="Arial Nova" panose="020B0504020202020204" pitchFamily="34" charset="0"/>
                  </a:rPr>
                  <a:t> </a:t>
                </a:r>
                <a:r>
                  <a:rPr lang="fi-FI" sz="1400" i="1" kern="1200" dirty="0">
                    <a:solidFill>
                      <a:schemeClr val="tx1"/>
                    </a:solidFill>
                    <a:latin typeface="Arial Nova" panose="020B0504020202020204" pitchFamily="34" charset="0"/>
                  </a:rPr>
                  <a:t>Sisältö oli tosi hyvä ja antoi kaiken tarvittavan tiedon!</a:t>
                </a:r>
                <a:endParaRPr lang="fi-FI" sz="1200" i="1" kern="1200" dirty="0">
                  <a:solidFill>
                    <a:schemeClr val="tx1"/>
                  </a:solidFill>
                  <a:latin typeface="Arial Nova" panose="020B0504020202020204" pitchFamily="34" charset="0"/>
                </a:endParaRPr>
              </a:p>
            </p:txBody>
          </p:sp>
          <p:sp>
            <p:nvSpPr>
              <p:cNvPr id="11" name="Vapaamuotoinen: Muoto 10">
                <a:extLst>
                  <a:ext uri="{FF2B5EF4-FFF2-40B4-BE49-F238E27FC236}">
                    <a16:creationId xmlns:a16="http://schemas.microsoft.com/office/drawing/2014/main" id="{C15D7871-7F4F-4196-58BC-820DCBD5072F}"/>
                  </a:ext>
                </a:extLst>
              </p:cNvPr>
              <p:cNvSpPr/>
              <p:nvPr/>
            </p:nvSpPr>
            <p:spPr>
              <a:xfrm>
                <a:off x="7827516" y="2103224"/>
                <a:ext cx="2478369" cy="1487021"/>
              </a:xfrm>
              <a:prstGeom prst="wedgeEllipseCallout">
                <a:avLst>
                  <a:gd name="adj1" fmla="val 57853"/>
                  <a:gd name="adj2" fmla="val 35241"/>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spcBef>
                    <a:spcPct val="0"/>
                  </a:spcBef>
                  <a:buNone/>
                </a:pPr>
                <a:r>
                  <a:rPr lang="fi-FI" sz="2400" b="1" kern="1200" dirty="0">
                    <a:solidFill>
                      <a:schemeClr val="tx1"/>
                    </a:solidFill>
                    <a:latin typeface="Arial Nova" panose="020B0504020202020204" pitchFamily="34" charset="0"/>
                  </a:rPr>
                  <a:t>”</a:t>
                </a:r>
                <a:r>
                  <a:rPr lang="fi-FI" sz="1400" i="1" kern="1200" dirty="0">
                    <a:solidFill>
                      <a:schemeClr val="tx1"/>
                    </a:solidFill>
                    <a:latin typeface="Arial Nova" panose="020B0504020202020204" pitchFamily="34" charset="0"/>
                  </a:rPr>
                  <a:t>Kurssisisältö vastasi odotuksiini täydellisesti</a:t>
                </a:r>
                <a:r>
                  <a:rPr lang="fi-FI" sz="1400" i="1" dirty="0">
                    <a:solidFill>
                      <a:schemeClr val="tx1"/>
                    </a:solidFill>
                    <a:latin typeface="Arial Nova" panose="020B0504020202020204" pitchFamily="34" charset="0"/>
                  </a:rPr>
                  <a:t>.</a:t>
                </a:r>
                <a:endParaRPr lang="fi-FI" sz="1400" i="1" kern="1200" dirty="0">
                  <a:solidFill>
                    <a:schemeClr val="tx1"/>
                  </a:solidFill>
                  <a:latin typeface="Arial Nova" panose="020B0504020202020204" pitchFamily="34" charset="0"/>
                </a:endParaRPr>
              </a:p>
            </p:txBody>
          </p:sp>
          <p:sp>
            <p:nvSpPr>
              <p:cNvPr id="12" name="Vapaamuotoinen: Muoto 11">
                <a:extLst>
                  <a:ext uri="{FF2B5EF4-FFF2-40B4-BE49-F238E27FC236}">
                    <a16:creationId xmlns:a16="http://schemas.microsoft.com/office/drawing/2014/main" id="{5E39C900-871E-FBA6-E707-3268C79928BE}"/>
                  </a:ext>
                </a:extLst>
              </p:cNvPr>
              <p:cNvSpPr/>
              <p:nvPr/>
            </p:nvSpPr>
            <p:spPr>
              <a:xfrm>
                <a:off x="5238856" y="3744987"/>
                <a:ext cx="2478369" cy="1487021"/>
              </a:xfrm>
              <a:prstGeom prst="wedgeEllipseCallout">
                <a:avLst>
                  <a:gd name="adj1" fmla="val 22830"/>
                  <a:gd name="adj2" fmla="val 6183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spcBef>
                    <a:spcPct val="0"/>
                  </a:spcBef>
                  <a:buNone/>
                </a:pPr>
                <a:r>
                  <a:rPr lang="fi-FI" sz="2400" b="1" kern="1200" dirty="0">
                    <a:solidFill>
                      <a:schemeClr val="tx1"/>
                    </a:solidFill>
                    <a:latin typeface="Arial Nova" panose="020B0504020202020204" pitchFamily="34" charset="0"/>
                  </a:rPr>
                  <a:t>”</a:t>
                </a:r>
                <a:r>
                  <a:rPr lang="fi-FI" sz="1400" i="1" kern="1200" dirty="0">
                    <a:solidFill>
                      <a:schemeClr val="tx1"/>
                    </a:solidFill>
                    <a:latin typeface="Arial Nova" panose="020B0504020202020204" pitchFamily="34" charset="0"/>
                  </a:rPr>
                  <a:t>Sisältö on kiinnostavaa, koska kurssiosioissa käsitellyt asiat ovat työssäni jatkuvasti läsnä.</a:t>
                </a:r>
                <a:endParaRPr lang="fi-FI" sz="1200" i="1" kern="1200" dirty="0">
                  <a:solidFill>
                    <a:schemeClr val="tx1"/>
                  </a:solidFill>
                  <a:latin typeface="Arial Nova" panose="020B0504020202020204" pitchFamily="34" charset="0"/>
                </a:endParaRPr>
              </a:p>
            </p:txBody>
          </p:sp>
          <p:sp>
            <p:nvSpPr>
              <p:cNvPr id="13" name="Vapaamuotoinen: Muoto 12">
                <a:extLst>
                  <a:ext uri="{FF2B5EF4-FFF2-40B4-BE49-F238E27FC236}">
                    <a16:creationId xmlns:a16="http://schemas.microsoft.com/office/drawing/2014/main" id="{463C370D-F01C-E349-8804-FE99CFA7CD95}"/>
                  </a:ext>
                </a:extLst>
              </p:cNvPr>
              <p:cNvSpPr/>
              <p:nvPr/>
            </p:nvSpPr>
            <p:spPr>
              <a:xfrm>
                <a:off x="2035644" y="3787009"/>
                <a:ext cx="3092921" cy="1402976"/>
              </a:xfrm>
              <a:prstGeom prst="wedgeEllipseCallout">
                <a:avLst>
                  <a:gd name="adj1" fmla="val -31656"/>
                  <a:gd name="adj2" fmla="val 54135"/>
                </a:avLst>
              </a:prstGeom>
              <a:solidFill>
                <a:schemeClr val="accent5">
                  <a:lumMod val="40000"/>
                  <a:lumOff val="6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spcBef>
                    <a:spcPct val="0"/>
                  </a:spcBef>
                  <a:buNone/>
                </a:pPr>
                <a:r>
                  <a:rPr lang="fi-FI" sz="2400" b="1" kern="1200" dirty="0">
                    <a:solidFill>
                      <a:schemeClr val="tx1"/>
                    </a:solidFill>
                    <a:latin typeface="Arial Nova" panose="020B0504020202020204" pitchFamily="34" charset="0"/>
                  </a:rPr>
                  <a:t>”</a:t>
                </a:r>
                <a:r>
                  <a:rPr lang="fi-FI" sz="1400" i="1" kern="1200" dirty="0">
                    <a:solidFill>
                      <a:schemeClr val="tx1"/>
                    </a:solidFill>
                    <a:latin typeface="Arial Nova" panose="020B0504020202020204" pitchFamily="34" charset="0"/>
                  </a:rPr>
                  <a:t>Sisältö oli hyvä ja vahvisti hyvin osaamista monialaisesta yhteistyöstä sekä siihen liittyvistä velvollisuuksista.</a:t>
                </a:r>
              </a:p>
            </p:txBody>
          </p:sp>
        </p:grpSp>
        <p:sp>
          <p:nvSpPr>
            <p:cNvPr id="6" name="Vapaamuotoinen: Muoto 11">
              <a:extLst>
                <a:ext uri="{FF2B5EF4-FFF2-40B4-BE49-F238E27FC236}">
                  <a16:creationId xmlns:a16="http://schemas.microsoft.com/office/drawing/2014/main" id="{7DAB3BAE-9EB7-2329-F527-B0CB944ED1DD}"/>
                </a:ext>
              </a:extLst>
            </p:cNvPr>
            <p:cNvSpPr/>
            <p:nvPr/>
          </p:nvSpPr>
          <p:spPr>
            <a:xfrm>
              <a:off x="7997950" y="3754219"/>
              <a:ext cx="3263053" cy="2335118"/>
            </a:xfrm>
            <a:prstGeom prst="wedgeEllipseCallout">
              <a:avLst>
                <a:gd name="adj1" fmla="val 46871"/>
                <a:gd name="adj2" fmla="val 45434"/>
              </a:avLst>
            </a:prstGeom>
            <a:solidFill>
              <a:schemeClr val="accent6">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spcBef>
                  <a:spcPct val="0"/>
                </a:spcBef>
                <a:buNone/>
              </a:pPr>
              <a:r>
                <a:rPr lang="fi-FI" sz="2400" b="1" kern="1200" dirty="0">
                  <a:solidFill>
                    <a:schemeClr val="tx1"/>
                  </a:solidFill>
                  <a:latin typeface="Arial Nova" panose="020B0504020202020204" pitchFamily="34" charset="0"/>
                </a:rPr>
                <a:t>”</a:t>
              </a:r>
              <a:r>
                <a:rPr lang="fi-FI" sz="1400" i="1" kern="1200" dirty="0">
                  <a:solidFill>
                    <a:schemeClr val="tx1"/>
                  </a:solidFill>
                  <a:latin typeface="Arial Nova" panose="020B0504020202020204" pitchFamily="34" charset="0"/>
                </a:rPr>
                <a:t>Vaikka tätä työtä on tehnyt monta vuotta, kurssi palautti mieleen tärkeitä asioita ja kiinnitti huomiota sellaisiin asioihin, joita tulisi osata. Kurssi on hyödyllinen myös kokeneelle työntekijälle. </a:t>
              </a:r>
              <a:endParaRPr lang="fi-FI" sz="900" i="1" kern="1200" dirty="0">
                <a:solidFill>
                  <a:schemeClr val="tx1"/>
                </a:solidFill>
                <a:latin typeface="Arial Nova" panose="020B0504020202020204" pitchFamily="34" charset="0"/>
              </a:endParaRPr>
            </a:p>
          </p:txBody>
        </p:sp>
      </p:grpSp>
    </p:spTree>
    <p:extLst>
      <p:ext uri="{BB962C8B-B14F-4D97-AF65-F5344CB8AC3E}">
        <p14:creationId xmlns:p14="http://schemas.microsoft.com/office/powerpoint/2010/main" val="99151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F58BC-EC11-A53F-E357-823C0683FABD}"/>
            </a:ext>
          </a:extLst>
        </p:cNvPr>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8680ACA8-F1EC-7449-E9EF-CE16F90E0C88}"/>
              </a:ext>
            </a:extLst>
          </p:cNvPr>
          <p:cNvSpPr>
            <a:spLocks noGrp="1"/>
          </p:cNvSpPr>
          <p:nvPr>
            <p:ph type="ftr" sz="quarter" idx="11"/>
          </p:nvPr>
        </p:nvSpPr>
        <p:spPr/>
        <p:txBody>
          <a:bodyPr/>
          <a:lstStyle/>
          <a:p>
            <a:pPr lvl="0"/>
            <a:r>
              <a:rPr lang="fi-FI" noProof="0" dirty="0"/>
              <a:t>www.lehtijakumppanit.fi</a:t>
            </a:r>
          </a:p>
        </p:txBody>
      </p:sp>
      <p:sp>
        <p:nvSpPr>
          <p:cNvPr id="5" name="Dian numeron paikkamerkki 4">
            <a:extLst>
              <a:ext uri="{FF2B5EF4-FFF2-40B4-BE49-F238E27FC236}">
                <a16:creationId xmlns:a16="http://schemas.microsoft.com/office/drawing/2014/main" id="{B7F62FE2-B005-8194-59EE-25D4379B2291}"/>
              </a:ext>
            </a:extLst>
          </p:cNvPr>
          <p:cNvSpPr>
            <a:spLocks noGrp="1"/>
          </p:cNvSpPr>
          <p:nvPr>
            <p:ph type="sldNum" sz="quarter" idx="12"/>
          </p:nvPr>
        </p:nvSpPr>
        <p:spPr/>
        <p:txBody>
          <a:bodyPr/>
          <a:lstStyle/>
          <a:p>
            <a:pPr lvl="0"/>
            <a:fld id="{23801C3F-F1C6-4B80-87BA-AACEEDDAEA90}" type="slidenum">
              <a:rPr lang="fi-FI" noProof="0" smtClean="0"/>
              <a:pPr lvl="0"/>
              <a:t>8</a:t>
            </a:fld>
            <a:endParaRPr lang="fi-FI" noProof="0" dirty="0"/>
          </a:p>
        </p:txBody>
      </p:sp>
      <p:grpSp>
        <p:nvGrpSpPr>
          <p:cNvPr id="25" name="Ryhmä 24">
            <a:extLst>
              <a:ext uri="{FF2B5EF4-FFF2-40B4-BE49-F238E27FC236}">
                <a16:creationId xmlns:a16="http://schemas.microsoft.com/office/drawing/2014/main" id="{C8B6C4EE-0EDE-A546-E398-9B43ABFE0689}"/>
              </a:ext>
            </a:extLst>
          </p:cNvPr>
          <p:cNvGrpSpPr/>
          <p:nvPr/>
        </p:nvGrpSpPr>
        <p:grpSpPr>
          <a:xfrm>
            <a:off x="4686990" y="3524082"/>
            <a:ext cx="54000" cy="1154520"/>
            <a:chOff x="4686990" y="3524082"/>
            <a:chExt cx="54000" cy="1154520"/>
          </a:xfrm>
        </p:grpSpPr>
        <mc:AlternateContent xmlns:mc="http://schemas.openxmlformats.org/markup-compatibility/2006" xmlns:p14="http://schemas.microsoft.com/office/powerpoint/2010/main">
          <mc:Choice Requires="p14">
            <p:contentPart p14:bwMode="auto" r:id="rId2">
              <p14:nvContentPartPr>
                <p14:cNvPr id="11" name="Käsinkirjoitus 10">
                  <a:extLst>
                    <a:ext uri="{FF2B5EF4-FFF2-40B4-BE49-F238E27FC236}">
                      <a16:creationId xmlns:a16="http://schemas.microsoft.com/office/drawing/2014/main" id="{0FAACFC6-C0BC-5109-248D-C5B0E7F8F903}"/>
                    </a:ext>
                  </a:extLst>
                </p14:cNvPr>
                <p14:cNvContentPartPr/>
                <p14:nvPr/>
              </p14:nvContentPartPr>
              <p14:xfrm>
                <a:off x="4740630" y="3524082"/>
                <a:ext cx="360" cy="399960"/>
              </p14:xfrm>
            </p:contentPart>
          </mc:Choice>
          <mc:Fallback xmlns="">
            <p:pic>
              <p:nvPicPr>
                <p:cNvPr id="11" name="Käsinkirjoitus 10">
                  <a:extLst>
                    <a:ext uri="{FF2B5EF4-FFF2-40B4-BE49-F238E27FC236}">
                      <a16:creationId xmlns:a16="http://schemas.microsoft.com/office/drawing/2014/main" id="{0FAACFC6-C0BC-5109-248D-C5B0E7F8F903}"/>
                    </a:ext>
                  </a:extLst>
                </p:cNvPr>
                <p:cNvPicPr/>
                <p:nvPr/>
              </p:nvPicPr>
              <p:blipFill>
                <a:blip r:embed="rId3"/>
                <a:stretch>
                  <a:fillRect/>
                </a:stretch>
              </p:blipFill>
              <p:spPr>
                <a:xfrm>
                  <a:off x="4677630" y="3461082"/>
                  <a:ext cx="12600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Käsinkirjoitus 12">
                  <a:extLst>
                    <a:ext uri="{FF2B5EF4-FFF2-40B4-BE49-F238E27FC236}">
                      <a16:creationId xmlns:a16="http://schemas.microsoft.com/office/drawing/2014/main" id="{6B9D2325-8EE8-714B-B412-79B7FA01A1BF}"/>
                    </a:ext>
                  </a:extLst>
                </p14:cNvPr>
                <p14:cNvContentPartPr/>
                <p14:nvPr/>
              </p14:nvContentPartPr>
              <p14:xfrm>
                <a:off x="4696350" y="4048242"/>
                <a:ext cx="360" cy="360"/>
              </p14:xfrm>
            </p:contentPart>
          </mc:Choice>
          <mc:Fallback xmlns="">
            <p:pic>
              <p:nvPicPr>
                <p:cNvPr id="13" name="Käsinkirjoitus 12">
                  <a:extLst>
                    <a:ext uri="{FF2B5EF4-FFF2-40B4-BE49-F238E27FC236}">
                      <a16:creationId xmlns:a16="http://schemas.microsoft.com/office/drawing/2014/main" id="{6B9D2325-8EE8-714B-B412-79B7FA01A1BF}"/>
                    </a:ext>
                  </a:extLst>
                </p:cNvPr>
                <p:cNvPicPr/>
                <p:nvPr/>
              </p:nvPicPr>
              <p:blipFill>
                <a:blip r:embed="rId5"/>
                <a:stretch>
                  <a:fillRect/>
                </a:stretch>
              </p:blipFill>
              <p:spPr>
                <a:xfrm>
                  <a:off x="4633350" y="398524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Käsinkirjoitus 13">
                  <a:extLst>
                    <a:ext uri="{FF2B5EF4-FFF2-40B4-BE49-F238E27FC236}">
                      <a16:creationId xmlns:a16="http://schemas.microsoft.com/office/drawing/2014/main" id="{99BB10E3-9B8D-C61E-A935-FE15C88FB102}"/>
                    </a:ext>
                  </a:extLst>
                </p14:cNvPr>
                <p14:cNvContentPartPr/>
                <p14:nvPr/>
              </p14:nvContentPartPr>
              <p14:xfrm>
                <a:off x="4696350" y="4038882"/>
                <a:ext cx="360" cy="360"/>
              </p14:xfrm>
            </p:contentPart>
          </mc:Choice>
          <mc:Fallback xmlns="">
            <p:pic>
              <p:nvPicPr>
                <p:cNvPr id="14" name="Käsinkirjoitus 13">
                  <a:extLst>
                    <a:ext uri="{FF2B5EF4-FFF2-40B4-BE49-F238E27FC236}">
                      <a16:creationId xmlns:a16="http://schemas.microsoft.com/office/drawing/2014/main" id="{99BB10E3-9B8D-C61E-A935-FE15C88FB102}"/>
                    </a:ext>
                  </a:extLst>
                </p:cNvPr>
                <p:cNvPicPr/>
                <p:nvPr/>
              </p:nvPicPr>
              <p:blipFill>
                <a:blip r:embed="rId5"/>
                <a:stretch>
                  <a:fillRect/>
                </a:stretch>
              </p:blipFill>
              <p:spPr>
                <a:xfrm>
                  <a:off x="4633350" y="397588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Käsinkirjoitus 15">
                  <a:extLst>
                    <a:ext uri="{FF2B5EF4-FFF2-40B4-BE49-F238E27FC236}">
                      <a16:creationId xmlns:a16="http://schemas.microsoft.com/office/drawing/2014/main" id="{34B615B1-B3D4-F586-C59D-E0C2A35BB508}"/>
                    </a:ext>
                  </a:extLst>
                </p14:cNvPr>
                <p14:cNvContentPartPr/>
                <p14:nvPr/>
              </p14:nvContentPartPr>
              <p14:xfrm>
                <a:off x="4722630" y="4163442"/>
                <a:ext cx="360" cy="360"/>
              </p14:xfrm>
            </p:contentPart>
          </mc:Choice>
          <mc:Fallback xmlns="">
            <p:pic>
              <p:nvPicPr>
                <p:cNvPr id="16" name="Käsinkirjoitus 15">
                  <a:extLst>
                    <a:ext uri="{FF2B5EF4-FFF2-40B4-BE49-F238E27FC236}">
                      <a16:creationId xmlns:a16="http://schemas.microsoft.com/office/drawing/2014/main" id="{34B615B1-B3D4-F586-C59D-E0C2A35BB508}"/>
                    </a:ext>
                  </a:extLst>
                </p:cNvPr>
                <p:cNvPicPr/>
                <p:nvPr/>
              </p:nvPicPr>
              <p:blipFill>
                <a:blip r:embed="rId5"/>
                <a:stretch>
                  <a:fillRect/>
                </a:stretch>
              </p:blipFill>
              <p:spPr>
                <a:xfrm>
                  <a:off x="4659630" y="410044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Käsinkirjoitus 16">
                  <a:extLst>
                    <a:ext uri="{FF2B5EF4-FFF2-40B4-BE49-F238E27FC236}">
                      <a16:creationId xmlns:a16="http://schemas.microsoft.com/office/drawing/2014/main" id="{E2F1A831-DD07-803B-DAD3-2AB669963282}"/>
                    </a:ext>
                  </a:extLst>
                </p14:cNvPr>
                <p14:cNvContentPartPr/>
                <p14:nvPr/>
              </p14:nvContentPartPr>
              <p14:xfrm>
                <a:off x="4696350" y="4252002"/>
                <a:ext cx="360" cy="360"/>
              </p14:xfrm>
            </p:contentPart>
          </mc:Choice>
          <mc:Fallback xmlns="">
            <p:pic>
              <p:nvPicPr>
                <p:cNvPr id="17" name="Käsinkirjoitus 16">
                  <a:extLst>
                    <a:ext uri="{FF2B5EF4-FFF2-40B4-BE49-F238E27FC236}">
                      <a16:creationId xmlns:a16="http://schemas.microsoft.com/office/drawing/2014/main" id="{E2F1A831-DD07-803B-DAD3-2AB669963282}"/>
                    </a:ext>
                  </a:extLst>
                </p:cNvPr>
                <p:cNvPicPr/>
                <p:nvPr/>
              </p:nvPicPr>
              <p:blipFill>
                <a:blip r:embed="rId5"/>
                <a:stretch>
                  <a:fillRect/>
                </a:stretch>
              </p:blipFill>
              <p:spPr>
                <a:xfrm>
                  <a:off x="4633350" y="418900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Käsinkirjoitus 18">
                  <a:extLst>
                    <a:ext uri="{FF2B5EF4-FFF2-40B4-BE49-F238E27FC236}">
                      <a16:creationId xmlns:a16="http://schemas.microsoft.com/office/drawing/2014/main" id="{15727874-909F-F51F-489B-68BF1C3EC9E2}"/>
                    </a:ext>
                  </a:extLst>
                </p14:cNvPr>
                <p14:cNvContentPartPr/>
                <p14:nvPr/>
              </p14:nvContentPartPr>
              <p14:xfrm>
                <a:off x="4713990" y="4340922"/>
                <a:ext cx="360" cy="360"/>
              </p14:xfrm>
            </p:contentPart>
          </mc:Choice>
          <mc:Fallback xmlns="">
            <p:pic>
              <p:nvPicPr>
                <p:cNvPr id="19" name="Käsinkirjoitus 18">
                  <a:extLst>
                    <a:ext uri="{FF2B5EF4-FFF2-40B4-BE49-F238E27FC236}">
                      <a16:creationId xmlns:a16="http://schemas.microsoft.com/office/drawing/2014/main" id="{15727874-909F-F51F-489B-68BF1C3EC9E2}"/>
                    </a:ext>
                  </a:extLst>
                </p:cNvPr>
                <p:cNvPicPr/>
                <p:nvPr/>
              </p:nvPicPr>
              <p:blipFill>
                <a:blip r:embed="rId5"/>
                <a:stretch>
                  <a:fillRect/>
                </a:stretch>
              </p:blipFill>
              <p:spPr>
                <a:xfrm>
                  <a:off x="4650990" y="427792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Käsinkirjoitus 20">
                  <a:extLst>
                    <a:ext uri="{FF2B5EF4-FFF2-40B4-BE49-F238E27FC236}">
                      <a16:creationId xmlns:a16="http://schemas.microsoft.com/office/drawing/2014/main" id="{58513092-4DE9-8C33-5528-279F8CE2563B}"/>
                    </a:ext>
                  </a:extLst>
                </p14:cNvPr>
                <p14:cNvContentPartPr/>
                <p14:nvPr/>
              </p14:nvContentPartPr>
              <p14:xfrm>
                <a:off x="4686990" y="4420842"/>
                <a:ext cx="1800" cy="360"/>
              </p14:xfrm>
            </p:contentPart>
          </mc:Choice>
          <mc:Fallback xmlns="">
            <p:pic>
              <p:nvPicPr>
                <p:cNvPr id="21" name="Käsinkirjoitus 20">
                  <a:extLst>
                    <a:ext uri="{FF2B5EF4-FFF2-40B4-BE49-F238E27FC236}">
                      <a16:creationId xmlns:a16="http://schemas.microsoft.com/office/drawing/2014/main" id="{58513092-4DE9-8C33-5528-279F8CE2563B}"/>
                    </a:ext>
                  </a:extLst>
                </p:cNvPr>
                <p:cNvPicPr/>
                <p:nvPr/>
              </p:nvPicPr>
              <p:blipFill>
                <a:blip r:embed="rId11"/>
                <a:stretch>
                  <a:fillRect/>
                </a:stretch>
              </p:blipFill>
              <p:spPr>
                <a:xfrm>
                  <a:off x="4623990" y="4357842"/>
                  <a:ext cx="127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Käsinkirjoitus 21">
                  <a:extLst>
                    <a:ext uri="{FF2B5EF4-FFF2-40B4-BE49-F238E27FC236}">
                      <a16:creationId xmlns:a16="http://schemas.microsoft.com/office/drawing/2014/main" id="{4DD84885-4BBA-572B-3775-A1829B03D101}"/>
                    </a:ext>
                  </a:extLst>
                </p14:cNvPr>
                <p14:cNvContentPartPr/>
                <p14:nvPr/>
              </p14:nvContentPartPr>
              <p14:xfrm>
                <a:off x="4696350" y="4509762"/>
                <a:ext cx="360" cy="360"/>
              </p14:xfrm>
            </p:contentPart>
          </mc:Choice>
          <mc:Fallback xmlns="">
            <p:pic>
              <p:nvPicPr>
                <p:cNvPr id="22" name="Käsinkirjoitus 21">
                  <a:extLst>
                    <a:ext uri="{FF2B5EF4-FFF2-40B4-BE49-F238E27FC236}">
                      <a16:creationId xmlns:a16="http://schemas.microsoft.com/office/drawing/2014/main" id="{4DD84885-4BBA-572B-3775-A1829B03D101}"/>
                    </a:ext>
                  </a:extLst>
                </p:cNvPr>
                <p:cNvPicPr/>
                <p:nvPr/>
              </p:nvPicPr>
              <p:blipFill>
                <a:blip r:embed="rId5"/>
                <a:stretch>
                  <a:fillRect/>
                </a:stretch>
              </p:blipFill>
              <p:spPr>
                <a:xfrm>
                  <a:off x="4633350" y="444676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Käsinkirjoitus 22">
                  <a:extLst>
                    <a:ext uri="{FF2B5EF4-FFF2-40B4-BE49-F238E27FC236}">
                      <a16:creationId xmlns:a16="http://schemas.microsoft.com/office/drawing/2014/main" id="{4C31D2C7-B847-B096-37E3-BB1856943D51}"/>
                    </a:ext>
                  </a:extLst>
                </p14:cNvPr>
                <p14:cNvContentPartPr/>
                <p14:nvPr/>
              </p14:nvContentPartPr>
              <p14:xfrm>
                <a:off x="4696350" y="4589682"/>
                <a:ext cx="360" cy="360"/>
              </p14:xfrm>
            </p:contentPart>
          </mc:Choice>
          <mc:Fallback xmlns="">
            <p:pic>
              <p:nvPicPr>
                <p:cNvPr id="23" name="Käsinkirjoitus 22">
                  <a:extLst>
                    <a:ext uri="{FF2B5EF4-FFF2-40B4-BE49-F238E27FC236}">
                      <a16:creationId xmlns:a16="http://schemas.microsoft.com/office/drawing/2014/main" id="{4C31D2C7-B847-B096-37E3-BB1856943D51}"/>
                    </a:ext>
                  </a:extLst>
                </p:cNvPr>
                <p:cNvPicPr/>
                <p:nvPr/>
              </p:nvPicPr>
              <p:blipFill>
                <a:blip r:embed="rId5"/>
                <a:stretch>
                  <a:fillRect/>
                </a:stretch>
              </p:blipFill>
              <p:spPr>
                <a:xfrm>
                  <a:off x="4633350" y="452668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Käsinkirjoitus 23">
                  <a:extLst>
                    <a:ext uri="{FF2B5EF4-FFF2-40B4-BE49-F238E27FC236}">
                      <a16:creationId xmlns:a16="http://schemas.microsoft.com/office/drawing/2014/main" id="{2F3F6312-039D-A03B-1DFC-458A7CAC1AD0}"/>
                    </a:ext>
                  </a:extLst>
                </p14:cNvPr>
                <p14:cNvContentPartPr/>
                <p14:nvPr/>
              </p14:nvContentPartPr>
              <p14:xfrm>
                <a:off x="4704990" y="4678242"/>
                <a:ext cx="360" cy="360"/>
              </p14:xfrm>
            </p:contentPart>
          </mc:Choice>
          <mc:Fallback xmlns="">
            <p:pic>
              <p:nvPicPr>
                <p:cNvPr id="24" name="Käsinkirjoitus 23">
                  <a:extLst>
                    <a:ext uri="{FF2B5EF4-FFF2-40B4-BE49-F238E27FC236}">
                      <a16:creationId xmlns:a16="http://schemas.microsoft.com/office/drawing/2014/main" id="{2F3F6312-039D-A03B-1DFC-458A7CAC1AD0}"/>
                    </a:ext>
                  </a:extLst>
                </p:cNvPr>
                <p:cNvPicPr/>
                <p:nvPr/>
              </p:nvPicPr>
              <p:blipFill>
                <a:blip r:embed="rId5"/>
                <a:stretch>
                  <a:fillRect/>
                </a:stretch>
              </p:blipFill>
              <p:spPr>
                <a:xfrm>
                  <a:off x="4641990" y="4615242"/>
                  <a:ext cx="126000" cy="126000"/>
                </a:xfrm>
                <a:prstGeom prst="rect">
                  <a:avLst/>
                </a:prstGeom>
              </p:spPr>
            </p:pic>
          </mc:Fallback>
        </mc:AlternateContent>
      </p:grpSp>
      <p:sp>
        <p:nvSpPr>
          <p:cNvPr id="3" name="Suorakulmio 2">
            <a:extLst>
              <a:ext uri="{FF2B5EF4-FFF2-40B4-BE49-F238E27FC236}">
                <a16:creationId xmlns:a16="http://schemas.microsoft.com/office/drawing/2014/main" id="{BE95ED3A-8995-46BF-F187-B5511DE8A8F3}"/>
              </a:ext>
            </a:extLst>
          </p:cNvPr>
          <p:cNvSpPr/>
          <p:nvPr/>
        </p:nvSpPr>
        <p:spPr>
          <a:xfrm>
            <a:off x="7712642" y="1160766"/>
            <a:ext cx="2612903" cy="436140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fi-FI" sz="1600" b="1" dirty="0">
                <a:solidFill>
                  <a:schemeClr val="tx1"/>
                </a:solidFill>
                <a:latin typeface="Arial Nova" panose="020B0504020202020204" pitchFamily="34" charset="0"/>
              </a:rPr>
            </a:br>
            <a:r>
              <a:rPr lang="fi-FI" sz="1400" b="1" dirty="0">
                <a:solidFill>
                  <a:schemeClr val="tx1"/>
                </a:solidFill>
                <a:latin typeface="Arial Nova" panose="020B0504020202020204" pitchFamily="34" charset="0"/>
              </a:rPr>
              <a:t>Susanna Lehti</a:t>
            </a:r>
            <a:br>
              <a:rPr lang="fi-FI" sz="1400" dirty="0">
                <a:solidFill>
                  <a:schemeClr val="tx1"/>
                </a:solidFill>
                <a:latin typeface="Arial Nova" panose="020B0504020202020204" pitchFamily="34" charset="0"/>
              </a:rPr>
            </a:br>
            <a:r>
              <a:rPr lang="fi-FI" sz="1400" b="0" dirty="0">
                <a:solidFill>
                  <a:schemeClr val="tx1"/>
                </a:solidFill>
                <a:latin typeface="Arial Nova" panose="020B0504020202020204" pitchFamily="34" charset="0"/>
                <a:ea typeface="+mn-ea"/>
                <a:cs typeface="+mn-cs"/>
              </a:rPr>
              <a:t>Asiantuntija, OTM</a:t>
            </a:r>
            <a:endParaRPr lang="fi-FI" sz="1600" b="0" dirty="0">
              <a:solidFill>
                <a:schemeClr val="tx1"/>
              </a:solidFill>
              <a:latin typeface="Arial Nova" panose="020B0504020202020204" pitchFamily="34" charset="0"/>
              <a:ea typeface="+mn-ea"/>
              <a:cs typeface="+mn-cs"/>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1600" dirty="0">
              <a:solidFill>
                <a:schemeClr val="tx1"/>
              </a:solidFill>
              <a:latin typeface="Arial Nova" panose="020B0504020202020204" pitchFamily="34" charset="0"/>
            </a:endParaRPr>
          </a:p>
          <a:p>
            <a:pPr algn="ctr"/>
            <a:endParaRPr lang="fi-FI" sz="600" dirty="0">
              <a:solidFill>
                <a:schemeClr val="tx1"/>
              </a:solidFill>
              <a:latin typeface="Arial Nova" panose="020B0504020202020204" pitchFamily="34" charset="0"/>
            </a:endParaRPr>
          </a:p>
          <a:p>
            <a:pPr marL="171450" lvl="1" indent="-171450">
              <a:buSzPct val="80000"/>
              <a:buFont typeface="Arial" panose="020B0604020202020204" pitchFamily="34" charset="0"/>
              <a:buChar char="•"/>
            </a:pPr>
            <a:r>
              <a:rPr lang="fi-FI" sz="1200" dirty="0">
                <a:solidFill>
                  <a:schemeClr val="tx1"/>
                </a:solidFill>
                <a:latin typeface="Arial Nova" panose="020B0504020202020204" pitchFamily="34" charset="0"/>
              </a:rPr>
              <a:t>Sosiaali- ja terveydenhuollon lainsäädäntöön erikoistunut juristi</a:t>
            </a:r>
          </a:p>
          <a:p>
            <a:pPr marL="171450" lvl="1" indent="-171450">
              <a:buSzPct val="80000"/>
              <a:buFont typeface="Arial" panose="020B0604020202020204" pitchFamily="34" charset="0"/>
              <a:buChar char="•"/>
            </a:pPr>
            <a:r>
              <a:rPr lang="fi-FI" sz="1200" dirty="0">
                <a:solidFill>
                  <a:schemeClr val="tx1"/>
                </a:solidFill>
                <a:latin typeface="Arial Nova" panose="020B0504020202020204" pitchFamily="34" charset="0"/>
              </a:rPr>
              <a:t>Erityisaloina lastensuojelu, vammaispalvelu sekä julkiset hankinnat ja sopimusoikeus</a:t>
            </a:r>
          </a:p>
          <a:p>
            <a:pPr algn="ctr"/>
            <a:endParaRPr lang="fi-FI" sz="1600" dirty="0">
              <a:solidFill>
                <a:schemeClr val="tx1"/>
              </a:solidFill>
              <a:latin typeface="Arial Nova" panose="020B0504020202020204" pitchFamily="34" charset="0"/>
            </a:endParaRPr>
          </a:p>
        </p:txBody>
      </p:sp>
      <p:sp>
        <p:nvSpPr>
          <p:cNvPr id="8" name="Suorakulmio 7">
            <a:extLst>
              <a:ext uri="{FF2B5EF4-FFF2-40B4-BE49-F238E27FC236}">
                <a16:creationId xmlns:a16="http://schemas.microsoft.com/office/drawing/2014/main" id="{BFB2CA53-A538-D85A-56E3-A39CD3C0DB9F}"/>
              </a:ext>
            </a:extLst>
          </p:cNvPr>
          <p:cNvSpPr/>
          <p:nvPr/>
        </p:nvSpPr>
        <p:spPr>
          <a:xfrm>
            <a:off x="1858123" y="1155979"/>
            <a:ext cx="2612903" cy="4361401"/>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br>
              <a:rPr lang="fi-FI" sz="1600" b="1" dirty="0">
                <a:solidFill>
                  <a:schemeClr val="tx1"/>
                </a:solidFill>
                <a:latin typeface="Arial Nova" panose="020B0504020202020204" pitchFamily="34" charset="0"/>
              </a:rPr>
            </a:br>
            <a:r>
              <a:rPr lang="fi-FI" sz="1400" b="1" dirty="0">
                <a:solidFill>
                  <a:schemeClr val="tx1"/>
                </a:solidFill>
                <a:latin typeface="Arial Nova" panose="020B0504020202020204" pitchFamily="34" charset="0"/>
              </a:rPr>
              <a:t>Assi Uuskallio</a:t>
            </a:r>
            <a:br>
              <a:rPr lang="fi-FI" sz="1400" dirty="0">
                <a:solidFill>
                  <a:schemeClr val="tx1"/>
                </a:solidFill>
                <a:latin typeface="Arial Nova" panose="020B0504020202020204" pitchFamily="34" charset="0"/>
              </a:rPr>
            </a:br>
            <a:r>
              <a:rPr lang="fi-FI" sz="1400" dirty="0">
                <a:solidFill>
                  <a:schemeClr val="tx1"/>
                </a:solidFill>
                <a:latin typeface="Arial Nova" panose="020B0504020202020204" pitchFamily="34" charset="0"/>
              </a:rPr>
              <a:t>Asiantuntija, OTM, LLM</a:t>
            </a: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500" dirty="0">
              <a:solidFill>
                <a:schemeClr val="tx1"/>
              </a:solidFill>
              <a:latin typeface="Arial Nova" panose="020B0504020202020204" pitchFamily="34" charset="0"/>
            </a:endParaRPr>
          </a:p>
          <a:p>
            <a:pPr marL="171450" lvl="1" indent="-171450">
              <a:buSzPct val="80000"/>
              <a:buFont typeface="Arial" panose="020B0604020202020204" pitchFamily="34" charset="0"/>
              <a:buChar char="•"/>
            </a:pPr>
            <a:r>
              <a:rPr lang="fi-FI" sz="1200" dirty="0">
                <a:solidFill>
                  <a:schemeClr val="tx1"/>
                </a:solidFill>
                <a:latin typeface="Arial Nova" panose="020B0504020202020204" pitchFamily="34" charset="0"/>
              </a:rPr>
              <a:t>Sosiaali- ja terveydenhuollon lainsäädäntöön erikoistunut juristi</a:t>
            </a:r>
          </a:p>
          <a:p>
            <a:pPr marL="171450" lvl="1" indent="-171450">
              <a:buSzPct val="80000"/>
              <a:buFont typeface="Arial" panose="020B0604020202020204" pitchFamily="34" charset="0"/>
              <a:buChar char="•"/>
            </a:pPr>
            <a:r>
              <a:rPr lang="fi-FI" sz="1200" dirty="0">
                <a:solidFill>
                  <a:schemeClr val="tx1"/>
                </a:solidFill>
                <a:latin typeface="Arial Nova" panose="020B0504020202020204" pitchFamily="34" charset="0"/>
              </a:rPr>
              <a:t>Erityisaloina lastensuojelu, vammaislainsäädäntö ja perus- ja ihmisoikeudet</a:t>
            </a:r>
          </a:p>
          <a:p>
            <a:pPr lvl="0" algn="ctr"/>
            <a:endParaRPr lang="fi-FI" sz="1600" dirty="0">
              <a:solidFill>
                <a:schemeClr val="tx1"/>
              </a:solidFill>
              <a:latin typeface="Arial Nova" panose="020B0504020202020204" pitchFamily="34" charset="0"/>
            </a:endParaRPr>
          </a:p>
        </p:txBody>
      </p:sp>
      <p:sp>
        <p:nvSpPr>
          <p:cNvPr id="9" name="Suorakulmio 8">
            <a:extLst>
              <a:ext uri="{FF2B5EF4-FFF2-40B4-BE49-F238E27FC236}">
                <a16:creationId xmlns:a16="http://schemas.microsoft.com/office/drawing/2014/main" id="{B7AF0421-E7F7-1F7F-84E9-BC3E160D8924}"/>
              </a:ext>
            </a:extLst>
          </p:cNvPr>
          <p:cNvSpPr/>
          <p:nvPr/>
        </p:nvSpPr>
        <p:spPr>
          <a:xfrm>
            <a:off x="4791389" y="1170272"/>
            <a:ext cx="2607502" cy="4347108"/>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br>
              <a:rPr lang="fi-FI" sz="1600" b="1" dirty="0">
                <a:solidFill>
                  <a:schemeClr val="tx1"/>
                </a:solidFill>
                <a:latin typeface="Arial Nova" panose="020B0504020202020204" pitchFamily="34" charset="0"/>
              </a:rPr>
            </a:br>
            <a:r>
              <a:rPr lang="fi-FI" sz="1400" b="1" dirty="0">
                <a:solidFill>
                  <a:schemeClr val="tx1"/>
                </a:solidFill>
                <a:latin typeface="Arial Nova" panose="020B0504020202020204" pitchFamily="34" charset="0"/>
              </a:rPr>
              <a:t>Amanda Lindström</a:t>
            </a:r>
            <a:br>
              <a:rPr lang="fi-FI" sz="1400" b="1" dirty="0">
                <a:solidFill>
                  <a:schemeClr val="tx1"/>
                </a:solidFill>
                <a:latin typeface="Arial Nova" panose="020B0504020202020204" pitchFamily="34" charset="0"/>
              </a:rPr>
            </a:br>
            <a:r>
              <a:rPr lang="fi-FI" sz="1400" dirty="0">
                <a:solidFill>
                  <a:schemeClr val="tx1"/>
                </a:solidFill>
                <a:latin typeface="Arial Nova" panose="020B0504020202020204" pitchFamily="34" charset="0"/>
              </a:rPr>
              <a:t>Asiantuntija, OTM</a:t>
            </a: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1600" dirty="0">
              <a:solidFill>
                <a:schemeClr val="tx1"/>
              </a:solidFill>
              <a:latin typeface="Arial Nova" panose="020B0504020202020204" pitchFamily="34" charset="0"/>
            </a:endParaRPr>
          </a:p>
          <a:p>
            <a:pPr lvl="0" algn="ctr"/>
            <a:endParaRPr lang="fi-FI" sz="600" dirty="0">
              <a:solidFill>
                <a:schemeClr val="tx1"/>
              </a:solidFill>
              <a:latin typeface="Arial Nova" panose="020B0504020202020204" pitchFamily="34" charset="0"/>
            </a:endParaRPr>
          </a:p>
          <a:p>
            <a:pPr marL="171450" lvl="1" indent="-171450">
              <a:buSzPct val="80000"/>
              <a:buFont typeface="Arial" panose="020B0604020202020204" pitchFamily="34" charset="0"/>
              <a:buChar char="•"/>
            </a:pPr>
            <a:r>
              <a:rPr lang="fi-FI" sz="1200" dirty="0">
                <a:solidFill>
                  <a:schemeClr val="tx1"/>
                </a:solidFill>
                <a:latin typeface="Arial Nova" panose="020B0504020202020204" pitchFamily="34" charset="0"/>
              </a:rPr>
              <a:t>Sosiaali- ja terveydenhuollon lainsäädäntöön erikoistunut juristi</a:t>
            </a:r>
          </a:p>
          <a:p>
            <a:pPr marL="171450" lvl="1" indent="-171450">
              <a:buSzPct val="80000"/>
              <a:buFont typeface="Arial" panose="020B0604020202020204" pitchFamily="34" charset="0"/>
              <a:buChar char="•"/>
            </a:pPr>
            <a:r>
              <a:rPr lang="fi-FI" sz="1200" dirty="0">
                <a:solidFill>
                  <a:schemeClr val="tx1"/>
                </a:solidFill>
                <a:latin typeface="Arial Nova" panose="020B0504020202020204" pitchFamily="34" charset="0"/>
              </a:rPr>
              <a:t>Erityisaloina lastensuojelu, hyvä hallinto ja asiakastietojen käsittelyä koskevat kysymykset</a:t>
            </a:r>
          </a:p>
          <a:p>
            <a:pPr algn="ctr"/>
            <a:endParaRPr lang="fi-FI" sz="1600" dirty="0">
              <a:solidFill>
                <a:schemeClr val="tx1"/>
              </a:solidFill>
              <a:latin typeface="Arial Nova" panose="020B0504020202020204" pitchFamily="34" charset="0"/>
            </a:endParaRPr>
          </a:p>
        </p:txBody>
      </p:sp>
      <p:sp>
        <p:nvSpPr>
          <p:cNvPr id="26" name="Suorakulmio 25">
            <a:extLst>
              <a:ext uri="{FF2B5EF4-FFF2-40B4-BE49-F238E27FC236}">
                <a16:creationId xmlns:a16="http://schemas.microsoft.com/office/drawing/2014/main" id="{7839E5BF-431D-EEC6-AFD5-FABD233A870F}"/>
              </a:ext>
            </a:extLst>
          </p:cNvPr>
          <p:cNvSpPr/>
          <p:nvPr/>
        </p:nvSpPr>
        <p:spPr>
          <a:xfrm>
            <a:off x="2174574" y="1995485"/>
            <a:ext cx="1980000" cy="1980000"/>
          </a:xfrm>
          <a:prstGeom prst="rect">
            <a:avLst/>
          </a:prstGeom>
          <a:blipFill>
            <a:blip r:embed="rId15"/>
            <a:srcRect/>
            <a:stretch>
              <a:fillRect l="543" t="-17094" r="-1501" b="-6776"/>
            </a:stretch>
          </a:bli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fi-FI" dirty="0"/>
          </a:p>
        </p:txBody>
      </p:sp>
      <p:sp>
        <p:nvSpPr>
          <p:cNvPr id="27" name="Suorakulmio 26">
            <a:extLst>
              <a:ext uri="{FF2B5EF4-FFF2-40B4-BE49-F238E27FC236}">
                <a16:creationId xmlns:a16="http://schemas.microsoft.com/office/drawing/2014/main" id="{AC53430E-AC03-EE5C-1EB4-0510D4F07469}"/>
              </a:ext>
            </a:extLst>
          </p:cNvPr>
          <p:cNvSpPr/>
          <p:nvPr/>
        </p:nvSpPr>
        <p:spPr>
          <a:xfrm>
            <a:off x="5105140" y="1995485"/>
            <a:ext cx="1980000" cy="1980000"/>
          </a:xfrm>
          <a:prstGeom prst="rect">
            <a:avLst/>
          </a:prstGeom>
          <a:blipFill>
            <a:blip r:embed="rId16"/>
            <a:srcRect/>
            <a:stretch>
              <a:fillRect l="632" t="-4717" r="-14" b="-4723"/>
            </a:stretch>
          </a:bli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fi-FI" dirty="0"/>
          </a:p>
        </p:txBody>
      </p:sp>
      <p:sp>
        <p:nvSpPr>
          <p:cNvPr id="30" name="Suorakulmio 29">
            <a:extLst>
              <a:ext uri="{FF2B5EF4-FFF2-40B4-BE49-F238E27FC236}">
                <a16:creationId xmlns:a16="http://schemas.microsoft.com/office/drawing/2014/main" id="{DE3E3344-A178-F2C2-1780-E5732DB6B2CA}"/>
              </a:ext>
            </a:extLst>
          </p:cNvPr>
          <p:cNvSpPr/>
          <p:nvPr/>
        </p:nvSpPr>
        <p:spPr>
          <a:xfrm>
            <a:off x="8029093" y="1995485"/>
            <a:ext cx="1980000" cy="1980000"/>
          </a:xfrm>
          <a:prstGeom prst="rect">
            <a:avLst/>
          </a:prstGeom>
          <a:blipFill>
            <a:blip r:embed="rId17"/>
            <a:srcRect/>
            <a:stretch>
              <a:fillRect l="82" t="1351" r="-1202" b="-1712"/>
            </a:stretch>
          </a:bli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fi-FI"/>
          </a:p>
        </p:txBody>
      </p:sp>
      <p:sp>
        <p:nvSpPr>
          <p:cNvPr id="15" name="Otsikko 4">
            <a:extLst>
              <a:ext uri="{FF2B5EF4-FFF2-40B4-BE49-F238E27FC236}">
                <a16:creationId xmlns:a16="http://schemas.microsoft.com/office/drawing/2014/main" id="{B4156F93-E8E4-9045-66E4-5BB6D1BB25E4}"/>
              </a:ext>
            </a:extLst>
          </p:cNvPr>
          <p:cNvSpPr txBox="1">
            <a:spLocks/>
          </p:cNvSpPr>
          <p:nvPr/>
        </p:nvSpPr>
        <p:spPr>
          <a:xfrm>
            <a:off x="764540" y="649646"/>
            <a:ext cx="10662919" cy="432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400" kern="1200" cap="all" spc="0" baseline="0">
                <a:solidFill>
                  <a:srgbClr val="6F9ED4"/>
                </a:solidFill>
                <a:latin typeface="Arial Black" panose="020B0A04020102020204" pitchFamily="34" charset="0"/>
                <a:ea typeface="+mj-ea"/>
                <a:cs typeface="Arial" panose="020B0604020202020204" pitchFamily="34" charset="0"/>
              </a:defRPr>
            </a:lvl1pPr>
          </a:lstStyle>
          <a:p>
            <a:pPr algn="ctr"/>
            <a:r>
              <a:rPr lang="fi-FI" dirty="0">
                <a:solidFill>
                  <a:srgbClr val="827FBF"/>
                </a:solidFill>
              </a:rPr>
              <a:t>Kouluttajat</a:t>
            </a:r>
          </a:p>
        </p:txBody>
      </p:sp>
      <p:sp>
        <p:nvSpPr>
          <p:cNvPr id="28" name="Tekstiruutu 27">
            <a:extLst>
              <a:ext uri="{FF2B5EF4-FFF2-40B4-BE49-F238E27FC236}">
                <a16:creationId xmlns:a16="http://schemas.microsoft.com/office/drawing/2014/main" id="{1D7DFF1E-335B-B7E0-3555-F51F7FAE7DB1}"/>
              </a:ext>
            </a:extLst>
          </p:cNvPr>
          <p:cNvSpPr txBox="1"/>
          <p:nvPr/>
        </p:nvSpPr>
        <p:spPr>
          <a:xfrm>
            <a:off x="2847202" y="5767397"/>
            <a:ext cx="6495875" cy="276999"/>
          </a:xfrm>
          <a:prstGeom prst="rect">
            <a:avLst/>
          </a:prstGeom>
          <a:noFill/>
        </p:spPr>
        <p:txBody>
          <a:bodyPr wrap="square">
            <a:spAutoFit/>
          </a:bodyPr>
          <a:lstStyle/>
          <a:p>
            <a:pPr algn="ctr"/>
            <a:r>
              <a:rPr lang="fi-FI" sz="1200" dirty="0">
                <a:latin typeface="Arial Nova" panose="020B0504020202020204" pitchFamily="34" charset="0"/>
              </a:rPr>
              <a:t>Tutustu kouluttajiimme tarkemmin: </a:t>
            </a:r>
            <a:r>
              <a:rPr lang="fi-FI" sz="1200" dirty="0">
                <a:latin typeface="Arial Nova" panose="020B0504020202020204" pitchFamily="34" charset="0"/>
                <a:hlinkClick r:id="rId18">
                  <a:extLst>
                    <a:ext uri="{A12FA001-AC4F-418D-AE19-62706E023703}">
                      <ahyp:hlinkClr xmlns:ahyp="http://schemas.microsoft.com/office/drawing/2018/hyperlinkcolor" val="tx"/>
                    </a:ext>
                  </a:extLst>
                </a:hlinkClick>
              </a:rPr>
              <a:t>lehtijakumppanit.fi/asiantuntijat/</a:t>
            </a:r>
            <a:r>
              <a:rPr lang="fi-FI" sz="1200" dirty="0">
                <a:latin typeface="Arial Nova" panose="020B0504020202020204" pitchFamily="34" charset="0"/>
              </a:rPr>
              <a:t> </a:t>
            </a:r>
          </a:p>
        </p:txBody>
      </p:sp>
    </p:spTree>
    <p:extLst>
      <p:ext uri="{BB962C8B-B14F-4D97-AF65-F5344CB8AC3E}">
        <p14:creationId xmlns:p14="http://schemas.microsoft.com/office/powerpoint/2010/main" val="286490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BE0A1D93-9E00-7487-8C13-473F65BC164F}"/>
              </a:ext>
            </a:extLst>
          </p:cNvPr>
          <p:cNvSpPr>
            <a:spLocks noGrp="1"/>
          </p:cNvSpPr>
          <p:nvPr>
            <p:ph idx="1"/>
          </p:nvPr>
        </p:nvSpPr>
        <p:spPr>
          <a:xfrm>
            <a:off x="690880" y="1706880"/>
            <a:ext cx="10662918" cy="4314615"/>
          </a:xfrm>
        </p:spPr>
        <p:txBody>
          <a:bodyPr/>
          <a:lstStyle/>
          <a:p>
            <a:r>
              <a:rPr lang="fi-FI" sz="1400" b="1" dirty="0">
                <a:solidFill>
                  <a:srgbClr val="827FBF"/>
                </a:solidFill>
              </a:rPr>
              <a:t>Jäsenedun arvo </a:t>
            </a:r>
          </a:p>
          <a:p>
            <a:pPr marL="285750" indent="-285750">
              <a:buClr>
                <a:srgbClr val="827FBF"/>
              </a:buClr>
              <a:buFont typeface="Arial" panose="020B0604020202020204" pitchFamily="34" charset="0"/>
              <a:buChar char="•"/>
            </a:pPr>
            <a:r>
              <a:rPr lang="fi-FI" sz="1400" dirty="0">
                <a:solidFill>
                  <a:schemeClr val="tx1"/>
                </a:solidFill>
              </a:rPr>
              <a:t>Kurssin normaalihinta on 320 € / osallistuja. </a:t>
            </a:r>
            <a:r>
              <a:rPr lang="fi-FI" sz="1400" b="1" dirty="0">
                <a:solidFill>
                  <a:schemeClr val="tx1"/>
                </a:solidFill>
              </a:rPr>
              <a:t>Talentian jäsenille kurssi on ilmainen</a:t>
            </a:r>
            <a:r>
              <a:rPr lang="fi-FI" sz="1400" dirty="0">
                <a:solidFill>
                  <a:schemeClr val="tx1"/>
                </a:solidFill>
              </a:rPr>
              <a:t>. </a:t>
            </a:r>
          </a:p>
          <a:p>
            <a:r>
              <a:rPr lang="fi-FI" sz="1400" b="1" dirty="0">
                <a:solidFill>
                  <a:srgbClr val="827FBF"/>
                </a:solidFill>
              </a:rPr>
              <a:t>Ilmoittautumisohjeet</a:t>
            </a:r>
          </a:p>
          <a:p>
            <a:pPr marL="285750" indent="-285750">
              <a:buClr>
                <a:srgbClr val="827FBF"/>
              </a:buClr>
              <a:buFont typeface="Arial" panose="020B0604020202020204" pitchFamily="34" charset="0"/>
              <a:buChar char="•"/>
            </a:pPr>
            <a:r>
              <a:rPr lang="fi-FI" sz="1400" dirty="0">
                <a:solidFill>
                  <a:schemeClr val="tx1"/>
                </a:solidFill>
              </a:rPr>
              <a:t>Voit ilmoittautua kurssille sähköpostitse: </a:t>
            </a:r>
            <a:r>
              <a:rPr lang="fi-FI" sz="1400" dirty="0">
                <a:solidFill>
                  <a:schemeClr val="tx1"/>
                </a:solidFill>
                <a:hlinkClick r:id="rId2"/>
              </a:rPr>
              <a:t>koulutukset@lehtijakumppanit.fi</a:t>
            </a:r>
            <a:r>
              <a:rPr lang="fi-FI" sz="1400" dirty="0">
                <a:solidFill>
                  <a:schemeClr val="tx1"/>
                </a:solidFill>
              </a:rPr>
              <a:t> </a:t>
            </a:r>
          </a:p>
          <a:p>
            <a:pPr marL="285750" indent="-285750">
              <a:buClr>
                <a:srgbClr val="827FBF"/>
              </a:buClr>
              <a:buFont typeface="Arial" panose="020B0604020202020204" pitchFamily="34" charset="0"/>
              <a:buChar char="•"/>
            </a:pPr>
            <a:r>
              <a:rPr lang="fi-FI" sz="1400" dirty="0">
                <a:solidFill>
                  <a:schemeClr val="tx1"/>
                </a:solidFill>
              </a:rPr>
              <a:t>Kerro viestissä </a:t>
            </a:r>
            <a:r>
              <a:rPr lang="fi-FI" sz="1400" b="1" dirty="0">
                <a:solidFill>
                  <a:schemeClr val="tx1"/>
                </a:solidFill>
              </a:rPr>
              <a:t>nimi</a:t>
            </a:r>
            <a:r>
              <a:rPr lang="fi-FI" sz="1400" dirty="0">
                <a:solidFill>
                  <a:schemeClr val="tx1"/>
                </a:solidFill>
              </a:rPr>
              <a:t>, </a:t>
            </a:r>
            <a:r>
              <a:rPr lang="fi-FI" sz="1400" b="1" dirty="0">
                <a:solidFill>
                  <a:schemeClr val="tx1"/>
                </a:solidFill>
              </a:rPr>
              <a:t>sähköpostiosoite (jolle kurssialustan tunnus luodaan) </a:t>
            </a:r>
            <a:r>
              <a:rPr lang="fi-FI" sz="1400" dirty="0">
                <a:solidFill>
                  <a:schemeClr val="tx1"/>
                </a:solidFill>
              </a:rPr>
              <a:t>ja </a:t>
            </a:r>
            <a:r>
              <a:rPr lang="fi-FI" sz="1400" b="1" dirty="0">
                <a:solidFill>
                  <a:schemeClr val="tx1"/>
                </a:solidFill>
              </a:rPr>
              <a:t>Talentian jäsennumerosi</a:t>
            </a:r>
            <a:r>
              <a:rPr lang="fi-FI" sz="1400" dirty="0">
                <a:solidFill>
                  <a:schemeClr val="tx1"/>
                </a:solidFill>
              </a:rPr>
              <a:t>.</a:t>
            </a:r>
          </a:p>
          <a:p>
            <a:r>
              <a:rPr lang="fi-FI" sz="1400" b="1" dirty="0">
                <a:solidFill>
                  <a:srgbClr val="827FBF"/>
                </a:solidFill>
              </a:rPr>
              <a:t>Kurssipalaute</a:t>
            </a:r>
          </a:p>
          <a:p>
            <a:pPr marL="285750" indent="-285750">
              <a:buClr>
                <a:srgbClr val="827FBF"/>
              </a:buClr>
              <a:buFont typeface="Arial" panose="020B0604020202020204" pitchFamily="34" charset="0"/>
              <a:buChar char="•"/>
            </a:pPr>
            <a:r>
              <a:rPr lang="fi-FI" sz="1400" dirty="0">
                <a:solidFill>
                  <a:schemeClr val="tx1"/>
                </a:solidFill>
              </a:rPr>
              <a:t>Jokaisen kurssin osion jälkeen kerätään palautetta. Voit antaa palautetta myös lakiklinikoiden ja työpajojen yhteydessä.</a:t>
            </a:r>
          </a:p>
          <a:p>
            <a:r>
              <a:rPr lang="fi-FI" sz="1400" b="1" dirty="0">
                <a:solidFill>
                  <a:srgbClr val="827FBF"/>
                </a:solidFill>
              </a:rPr>
              <a:t>Kysyttävää?</a:t>
            </a:r>
          </a:p>
          <a:p>
            <a:pPr marL="342900" indent="-342900">
              <a:buClr>
                <a:srgbClr val="827FBF"/>
              </a:buClr>
              <a:buFont typeface="Arial" panose="020B0604020202020204" pitchFamily="34" charset="0"/>
              <a:buChar char="•"/>
            </a:pPr>
            <a:r>
              <a:rPr lang="fi-FI" sz="1400" dirty="0">
                <a:solidFill>
                  <a:schemeClr val="tx1"/>
                </a:solidFill>
              </a:rPr>
              <a:t>Kaikissa kurssiin liittyvissä asioissa voit ottaa yhteyttä sähköpostitse: </a:t>
            </a:r>
            <a:r>
              <a:rPr lang="fi-FI" sz="1400" dirty="0">
                <a:solidFill>
                  <a:schemeClr val="tx1"/>
                </a:solidFill>
                <a:hlinkClick r:id="rId2"/>
              </a:rPr>
              <a:t>koulutukset@lehtijakumppanit.fi</a:t>
            </a:r>
            <a:r>
              <a:rPr lang="fi-FI" sz="1400" dirty="0">
                <a:solidFill>
                  <a:schemeClr val="tx1"/>
                </a:solidFill>
              </a:rPr>
              <a:t> </a:t>
            </a:r>
          </a:p>
          <a:p>
            <a:pPr marL="342900" indent="-342900">
              <a:buClr>
                <a:srgbClr val="827FBF"/>
              </a:buClr>
              <a:buFont typeface="Arial" panose="020B0604020202020204" pitchFamily="34" charset="0"/>
              <a:buChar char="•"/>
            </a:pPr>
            <a:r>
              <a:rPr lang="fi-FI" sz="1400" dirty="0">
                <a:solidFill>
                  <a:schemeClr val="tx1"/>
                </a:solidFill>
              </a:rPr>
              <a:t>Kurssialustalla on myös chat-toiminto, jonka kautta voit antaa palautetta tai kysyä kurssiin liittyviä asioita.</a:t>
            </a:r>
          </a:p>
          <a:p>
            <a:endParaRPr lang="en-US" sz="1200" dirty="0">
              <a:solidFill>
                <a:schemeClr val="tx1"/>
              </a:solidFill>
            </a:endParaRPr>
          </a:p>
        </p:txBody>
      </p:sp>
      <p:sp>
        <p:nvSpPr>
          <p:cNvPr id="3" name="Alatunnisteen paikkamerkki 2">
            <a:extLst>
              <a:ext uri="{FF2B5EF4-FFF2-40B4-BE49-F238E27FC236}">
                <a16:creationId xmlns:a16="http://schemas.microsoft.com/office/drawing/2014/main" id="{F4BAC119-824F-5F37-58A1-1BEEB2EB6A0E}"/>
              </a:ext>
            </a:extLst>
          </p:cNvPr>
          <p:cNvSpPr>
            <a:spLocks noGrp="1"/>
          </p:cNvSpPr>
          <p:nvPr>
            <p:ph type="ftr" sz="quarter" idx="11"/>
          </p:nvPr>
        </p:nvSpPr>
        <p:spPr>
          <a:xfrm>
            <a:off x="5445760" y="6299200"/>
            <a:ext cx="6041812" cy="286808"/>
          </a:xfrm>
        </p:spPr>
        <p:txBody>
          <a:bodyPr anchor="ctr">
            <a:normAutofit/>
          </a:bodyPr>
          <a:lstStyle/>
          <a:p>
            <a:pPr>
              <a:spcAft>
                <a:spcPts val="600"/>
              </a:spcAft>
            </a:pPr>
            <a:r>
              <a:rPr lang="fi-FI"/>
              <a:t>www.lehtijakumppanit.fi</a:t>
            </a:r>
            <a:endParaRPr lang="fi-FI" dirty="0"/>
          </a:p>
        </p:txBody>
      </p:sp>
      <p:sp>
        <p:nvSpPr>
          <p:cNvPr id="4" name="Dian numeron paikkamerkki 3">
            <a:extLst>
              <a:ext uri="{FF2B5EF4-FFF2-40B4-BE49-F238E27FC236}">
                <a16:creationId xmlns:a16="http://schemas.microsoft.com/office/drawing/2014/main" id="{A1661378-9C07-B692-32DB-F054ADAC2A67}"/>
              </a:ext>
            </a:extLst>
          </p:cNvPr>
          <p:cNvSpPr>
            <a:spLocks noGrp="1"/>
          </p:cNvSpPr>
          <p:nvPr>
            <p:ph type="sldNum" sz="quarter" idx="12"/>
          </p:nvPr>
        </p:nvSpPr>
        <p:spPr>
          <a:xfrm>
            <a:off x="11623039" y="6299200"/>
            <a:ext cx="387773" cy="286808"/>
          </a:xfrm>
        </p:spPr>
        <p:txBody>
          <a:bodyPr anchor="ctr">
            <a:normAutofit/>
          </a:bodyPr>
          <a:lstStyle/>
          <a:p>
            <a:pPr>
              <a:spcAft>
                <a:spcPts val="600"/>
              </a:spcAft>
            </a:pPr>
            <a:fld id="{23801C3F-F1C6-4B80-87BA-AACEEDDAEA90}" type="slidenum">
              <a:rPr lang="fi-FI" smtClean="0"/>
              <a:pPr>
                <a:spcAft>
                  <a:spcPts val="600"/>
                </a:spcAft>
              </a:pPr>
              <a:t>9</a:t>
            </a:fld>
            <a:endParaRPr lang="fi-FI"/>
          </a:p>
        </p:txBody>
      </p:sp>
      <p:sp>
        <p:nvSpPr>
          <p:cNvPr id="12" name="Otsikko 1">
            <a:extLst>
              <a:ext uri="{FF2B5EF4-FFF2-40B4-BE49-F238E27FC236}">
                <a16:creationId xmlns:a16="http://schemas.microsoft.com/office/drawing/2014/main" id="{5889DEA4-4D19-7FA6-9BEA-5F744E3555E5}"/>
              </a:ext>
            </a:extLst>
          </p:cNvPr>
          <p:cNvSpPr>
            <a:spLocks noGrp="1"/>
          </p:cNvSpPr>
          <p:nvPr>
            <p:ph type="title"/>
          </p:nvPr>
        </p:nvSpPr>
        <p:spPr/>
        <p:txBody>
          <a:bodyPr/>
          <a:lstStyle/>
          <a:p>
            <a:pPr algn="ctr"/>
            <a:r>
              <a:rPr lang="fi-FI" sz="2400" cap="all" spc="0">
                <a:solidFill>
                  <a:srgbClr val="827FBF"/>
                </a:solidFill>
                <a:latin typeface="Arial Black" panose="020B0A04020102020204" pitchFamily="34" charset="0"/>
              </a:rPr>
              <a:t>ilmoittautuminen</a:t>
            </a:r>
            <a:br>
              <a:rPr lang="fi-FI"/>
            </a:br>
            <a:endParaRPr lang="fi-FI" dirty="0"/>
          </a:p>
        </p:txBody>
      </p:sp>
    </p:spTree>
    <p:extLst>
      <p:ext uri="{BB962C8B-B14F-4D97-AF65-F5344CB8AC3E}">
        <p14:creationId xmlns:p14="http://schemas.microsoft.com/office/powerpoint/2010/main" val="2245564646"/>
      </p:ext>
    </p:extLst>
  </p:cSld>
  <p:clrMapOvr>
    <a:masterClrMapping/>
  </p:clrMapOvr>
</p:sld>
</file>

<file path=ppt/theme/theme1.xml><?xml version="1.0" encoding="utf-8"?>
<a:theme xmlns:a="http://schemas.openxmlformats.org/drawingml/2006/main" name="Lehti &amp; Co">
  <a:themeElements>
    <a:clrScheme name="lehti ja Co">
      <a:dk1>
        <a:sysClr val="windowText" lastClr="000000"/>
      </a:dk1>
      <a:lt1>
        <a:sysClr val="window" lastClr="FFFFFF"/>
      </a:lt1>
      <a:dk2>
        <a:srgbClr val="9B99CC"/>
      </a:dk2>
      <a:lt2>
        <a:srgbClr val="8B8A8D"/>
      </a:lt2>
      <a:accent1>
        <a:srgbClr val="BCDCF5"/>
      </a:accent1>
      <a:accent2>
        <a:srgbClr val="D3D7EE"/>
      </a:accent2>
      <a:accent3>
        <a:srgbClr val="E2C9E2"/>
      </a:accent3>
      <a:accent4>
        <a:srgbClr val="EBC4D4"/>
      </a:accent4>
      <a:accent5>
        <a:srgbClr val="E1A3BB"/>
      </a:accent5>
      <a:accent6>
        <a:srgbClr val="9B99CC"/>
      </a:accent6>
      <a:hlink>
        <a:srgbClr val="0563C1"/>
      </a:hlink>
      <a:folHlink>
        <a:srgbClr val="954F72"/>
      </a:folHlink>
    </a:clrScheme>
    <a:fontScheme name="Arial Nova Light">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oAutofit/>
      </a:bodyPr>
      <a:lstStyle>
        <a:defPPr algn="ctr">
          <a:lnSpc>
            <a:spcPct val="100000"/>
          </a:lnSpc>
          <a:defRPr sz="1600" dirty="0" err="1" smtClean="0">
            <a:latin typeface="+mn-lt"/>
          </a:defRPr>
        </a:defPPr>
      </a:lstStyle>
    </a:txDef>
  </a:objectDefaults>
  <a:extraClrSchemeLst/>
  <a:extLst>
    <a:ext uri="{05A4C25C-085E-4340-85A3-A5531E510DB2}">
      <thm15:themeFamily xmlns:thm15="http://schemas.microsoft.com/office/thememl/2012/main" name="Lehti_ja_kumppanit_esitysmallipohja_v2019-05-24.potx" id="{6B05E696-B370-49F4-9FD3-D6DBB9B6A8A9}" vid="{C77AF2AE-9DB3-446A-98C9-3B71080277A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E5A83E5D73AF478BA927F5D3FDC2E7" ma:contentTypeVersion="9" ma:contentTypeDescription="Create a new document." ma:contentTypeScope="" ma:versionID="057491c9fb51dca9265ce8d5c5dde76d">
  <xsd:schema xmlns:xsd="http://www.w3.org/2001/XMLSchema" xmlns:xs="http://www.w3.org/2001/XMLSchema" xmlns:p="http://schemas.microsoft.com/office/2006/metadata/properties" xmlns:ns3="fb7dbc61-fe02-4cc6-97f3-a3495bf96eb8" targetNamespace="http://schemas.microsoft.com/office/2006/metadata/properties" ma:root="true" ma:fieldsID="c7206960f8e12cdb7ad4d81ed50671f8" ns3:_="">
    <xsd:import namespace="fb7dbc61-fe02-4cc6-97f3-a3495bf96eb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dbc61-fe02-4cc6-97f3-a3495bf96e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20D50-9F85-4D30-A4CD-240107280B6D}">
  <ds:schemaRefs>
    <ds:schemaRef ds:uri="http://schemas.microsoft.com/sharepoint/v3/contenttype/forms"/>
  </ds:schemaRefs>
</ds:datastoreItem>
</file>

<file path=customXml/itemProps2.xml><?xml version="1.0" encoding="utf-8"?>
<ds:datastoreItem xmlns:ds="http://schemas.openxmlformats.org/officeDocument/2006/customXml" ds:itemID="{DA6186F9-106A-4784-860B-953FF5C5755A}">
  <ds:schemaRefs>
    <ds:schemaRef ds:uri="http://purl.org/dc/dcmitype/"/>
    <ds:schemaRef ds:uri="fb7dbc61-fe02-4cc6-97f3-a3495bf96eb8"/>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6D64A39-5BEB-4E5F-9999-DAE6443613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dbc61-fe02-4cc6-97f3-a3495bf96e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Lehti_ja_kumppanit_esitysmallipohja_v2019-05-24</Template>
  <TotalTime>9610</TotalTime>
  <Words>881</Words>
  <Application>Microsoft Office PowerPoint</Application>
  <PresentationFormat>Laajakuva</PresentationFormat>
  <Paragraphs>133</Paragraphs>
  <Slides>10</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10</vt:i4>
      </vt:variant>
    </vt:vector>
  </HeadingPairs>
  <TitlesOfParts>
    <vt:vector size="17" baseType="lpstr">
      <vt:lpstr>Arial</vt:lpstr>
      <vt:lpstr>Arial Black</vt:lpstr>
      <vt:lpstr>Arial Nova</vt:lpstr>
      <vt:lpstr>Arial Nova Light</vt:lpstr>
      <vt:lpstr>Calibri</vt:lpstr>
      <vt:lpstr>Segoe UI</vt:lpstr>
      <vt:lpstr>Lehti &amp; Co</vt:lpstr>
      <vt:lpstr>Lastensuojelun  avohuolto käytännössä  -monimuotokurssi</vt:lpstr>
      <vt:lpstr>Lastensuojelun avohuolto käytännössä -monimuotokurssi</vt:lpstr>
      <vt:lpstr>Lastensuojelun avohuolto käytännössä -monimuotokurssi</vt:lpstr>
      <vt:lpstr>kurssin materiaalit</vt:lpstr>
      <vt:lpstr>Kurssin sisältö</vt:lpstr>
      <vt:lpstr>Kurssin suorittaminen </vt:lpstr>
      <vt:lpstr>Kurssilaisten palautetta</vt:lpstr>
      <vt:lpstr>PowerPoint-esitys</vt:lpstr>
      <vt:lpstr>ilmoittautuminen </vt:lpstr>
      <vt:lpstr>Juridiikkaa pintaa syvemmältä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dc:title>
  <dc:creator>Susanna Lehti</dc:creator>
  <cp:lastModifiedBy>Amanda Lindström</cp:lastModifiedBy>
  <cp:revision>399</cp:revision>
  <cp:lastPrinted>2024-03-12T15:32:24Z</cp:lastPrinted>
  <dcterms:created xsi:type="dcterms:W3CDTF">2019-06-02T14:30:38Z</dcterms:created>
  <dcterms:modified xsi:type="dcterms:W3CDTF">2024-09-30T09:48:06Z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0x0101009BE5A83E5D73AF478BA927F5D3FDC2E7</vt:lpwstr>
  </property>
</Properties>
</file>