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8" r:id="rId5"/>
  </p:sldMasterIdLst>
  <p:sldIdLst>
    <p:sldId id="272" r:id="rId6"/>
    <p:sldId id="310" r:id="rId7"/>
    <p:sldId id="330" r:id="rId8"/>
    <p:sldId id="294" r:id="rId9"/>
    <p:sldId id="299" r:id="rId10"/>
    <p:sldId id="296" r:id="rId11"/>
    <p:sldId id="325" r:id="rId12"/>
    <p:sldId id="333" r:id="rId13"/>
    <p:sldId id="332" r:id="rId14"/>
    <p:sldId id="324" r:id="rId15"/>
    <p:sldId id="293" r:id="rId16"/>
    <p:sldId id="329" r:id="rId17"/>
    <p:sldId id="331" r:id="rId1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10F636-D815-41FA-8CCE-A20A64832833}" v="237" dt="2020-10-28T13:28:52.0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onas Miettinen" userId="ce76fd9f-c190-44eb-954b-c9eb2ba8d24c" providerId="ADAL" clId="{8310F636-D815-41FA-8CCE-A20A64832833}"/>
    <pc:docChg chg="undo custSel addSld delSld modSld sldOrd">
      <pc:chgData name="Joonas Miettinen" userId="ce76fd9f-c190-44eb-954b-c9eb2ba8d24c" providerId="ADAL" clId="{8310F636-D815-41FA-8CCE-A20A64832833}" dt="2020-10-28T13:26:44.103" v="1382"/>
      <pc:docMkLst>
        <pc:docMk/>
      </pc:docMkLst>
      <pc:sldChg chg="modSp del">
        <pc:chgData name="Joonas Miettinen" userId="ce76fd9f-c190-44eb-954b-c9eb2ba8d24c" providerId="ADAL" clId="{8310F636-D815-41FA-8CCE-A20A64832833}" dt="2020-10-28T12:21:12.981" v="1141" actId="47"/>
        <pc:sldMkLst>
          <pc:docMk/>
          <pc:sldMk cId="893829229" sldId="270"/>
        </pc:sldMkLst>
        <pc:graphicFrameChg chg="mod">
          <ac:chgData name="Joonas Miettinen" userId="ce76fd9f-c190-44eb-954b-c9eb2ba8d24c" providerId="ADAL" clId="{8310F636-D815-41FA-8CCE-A20A64832833}" dt="2020-10-28T12:07:20.563" v="1115"/>
          <ac:graphicFrameMkLst>
            <pc:docMk/>
            <pc:sldMk cId="893829229" sldId="270"/>
            <ac:graphicFrameMk id="2" creationId="{BE62F2E6-01ED-4E48-8C3F-61F65E4603AC}"/>
          </ac:graphicFrameMkLst>
        </pc:graphicFrameChg>
      </pc:sldChg>
      <pc:sldChg chg="modSp del">
        <pc:chgData name="Joonas Miettinen" userId="ce76fd9f-c190-44eb-954b-c9eb2ba8d24c" providerId="ADAL" clId="{8310F636-D815-41FA-8CCE-A20A64832833}" dt="2020-10-28T12:21:12.981" v="1141" actId="47"/>
        <pc:sldMkLst>
          <pc:docMk/>
          <pc:sldMk cId="4088441048" sldId="271"/>
        </pc:sldMkLst>
        <pc:graphicFrameChg chg="mod">
          <ac:chgData name="Joonas Miettinen" userId="ce76fd9f-c190-44eb-954b-c9eb2ba8d24c" providerId="ADAL" clId="{8310F636-D815-41FA-8CCE-A20A64832833}" dt="2020-10-28T12:07:20.640" v="1116"/>
          <ac:graphicFrameMkLst>
            <pc:docMk/>
            <pc:sldMk cId="4088441048" sldId="271"/>
            <ac:graphicFrameMk id="3" creationId="{5907FA53-B61E-41B9-90CF-283AC9092503}"/>
          </ac:graphicFrameMkLst>
        </pc:graphicFrameChg>
      </pc:sldChg>
      <pc:sldChg chg="modSp mod">
        <pc:chgData name="Joonas Miettinen" userId="ce76fd9f-c190-44eb-954b-c9eb2ba8d24c" providerId="ADAL" clId="{8310F636-D815-41FA-8CCE-A20A64832833}" dt="2020-10-28T11:06:33.961" v="26" actId="20577"/>
        <pc:sldMkLst>
          <pc:docMk/>
          <pc:sldMk cId="998643543" sldId="272"/>
        </pc:sldMkLst>
        <pc:spChg chg="mod">
          <ac:chgData name="Joonas Miettinen" userId="ce76fd9f-c190-44eb-954b-c9eb2ba8d24c" providerId="ADAL" clId="{8310F636-D815-41FA-8CCE-A20A64832833}" dt="2020-10-28T11:06:33.961" v="26" actId="20577"/>
          <ac:spMkLst>
            <pc:docMk/>
            <pc:sldMk cId="998643543" sldId="272"/>
            <ac:spMk id="3" creationId="{409745F2-6FE1-4F65-97A6-A0DCEFE9681C}"/>
          </ac:spMkLst>
        </pc:spChg>
      </pc:sldChg>
      <pc:sldChg chg="del">
        <pc:chgData name="Joonas Miettinen" userId="ce76fd9f-c190-44eb-954b-c9eb2ba8d24c" providerId="ADAL" clId="{8310F636-D815-41FA-8CCE-A20A64832833}" dt="2020-10-28T13:23:07.752" v="1365" actId="47"/>
        <pc:sldMkLst>
          <pc:docMk/>
          <pc:sldMk cId="3330143551" sldId="277"/>
        </pc:sldMkLst>
      </pc:sldChg>
      <pc:sldChg chg="del">
        <pc:chgData name="Joonas Miettinen" userId="ce76fd9f-c190-44eb-954b-c9eb2ba8d24c" providerId="ADAL" clId="{8310F636-D815-41FA-8CCE-A20A64832833}" dt="2020-10-28T13:23:07.752" v="1365" actId="47"/>
        <pc:sldMkLst>
          <pc:docMk/>
          <pc:sldMk cId="2873966409" sldId="278"/>
        </pc:sldMkLst>
      </pc:sldChg>
      <pc:sldChg chg="del">
        <pc:chgData name="Joonas Miettinen" userId="ce76fd9f-c190-44eb-954b-c9eb2ba8d24c" providerId="ADAL" clId="{8310F636-D815-41FA-8CCE-A20A64832833}" dt="2020-10-28T13:23:07.752" v="1365" actId="47"/>
        <pc:sldMkLst>
          <pc:docMk/>
          <pc:sldMk cId="3769847470" sldId="279"/>
        </pc:sldMkLst>
      </pc:sldChg>
      <pc:sldChg chg="del">
        <pc:chgData name="Joonas Miettinen" userId="ce76fd9f-c190-44eb-954b-c9eb2ba8d24c" providerId="ADAL" clId="{8310F636-D815-41FA-8CCE-A20A64832833}" dt="2020-10-28T13:23:07.752" v="1365" actId="47"/>
        <pc:sldMkLst>
          <pc:docMk/>
          <pc:sldMk cId="4170678036" sldId="280"/>
        </pc:sldMkLst>
      </pc:sldChg>
      <pc:sldChg chg="del">
        <pc:chgData name="Joonas Miettinen" userId="ce76fd9f-c190-44eb-954b-c9eb2ba8d24c" providerId="ADAL" clId="{8310F636-D815-41FA-8CCE-A20A64832833}" dt="2020-10-28T13:23:07.752" v="1365" actId="47"/>
        <pc:sldMkLst>
          <pc:docMk/>
          <pc:sldMk cId="1131375031" sldId="281"/>
        </pc:sldMkLst>
      </pc:sldChg>
      <pc:sldChg chg="del">
        <pc:chgData name="Joonas Miettinen" userId="ce76fd9f-c190-44eb-954b-c9eb2ba8d24c" providerId="ADAL" clId="{8310F636-D815-41FA-8CCE-A20A64832833}" dt="2020-10-28T13:23:07.752" v="1365" actId="47"/>
        <pc:sldMkLst>
          <pc:docMk/>
          <pc:sldMk cId="3604058700" sldId="282"/>
        </pc:sldMkLst>
      </pc:sldChg>
      <pc:sldChg chg="modSp del">
        <pc:chgData name="Joonas Miettinen" userId="ce76fd9f-c190-44eb-954b-c9eb2ba8d24c" providerId="ADAL" clId="{8310F636-D815-41FA-8CCE-A20A64832833}" dt="2020-10-28T12:21:12.981" v="1141" actId="47"/>
        <pc:sldMkLst>
          <pc:docMk/>
          <pc:sldMk cId="3106071778" sldId="283"/>
        </pc:sldMkLst>
        <pc:graphicFrameChg chg="mod">
          <ac:chgData name="Joonas Miettinen" userId="ce76fd9f-c190-44eb-954b-c9eb2ba8d24c" providerId="ADAL" clId="{8310F636-D815-41FA-8CCE-A20A64832833}" dt="2020-10-28T12:07:20.713" v="1117"/>
          <ac:graphicFrameMkLst>
            <pc:docMk/>
            <pc:sldMk cId="3106071778" sldId="283"/>
            <ac:graphicFrameMk id="3" creationId="{88380C78-AA7B-40FA-B618-F56FE7F89808}"/>
          </ac:graphicFrameMkLst>
        </pc:graphicFrameChg>
      </pc:sldChg>
      <pc:sldChg chg="del">
        <pc:chgData name="Joonas Miettinen" userId="ce76fd9f-c190-44eb-954b-c9eb2ba8d24c" providerId="ADAL" clId="{8310F636-D815-41FA-8CCE-A20A64832833}" dt="2020-10-28T11:07:56.859" v="27" actId="47"/>
        <pc:sldMkLst>
          <pc:docMk/>
          <pc:sldMk cId="3754030369" sldId="286"/>
        </pc:sldMkLst>
      </pc:sldChg>
      <pc:sldChg chg="del">
        <pc:chgData name="Joonas Miettinen" userId="ce76fd9f-c190-44eb-954b-c9eb2ba8d24c" providerId="ADAL" clId="{8310F636-D815-41FA-8CCE-A20A64832833}" dt="2020-10-28T11:07:56.859" v="27" actId="47"/>
        <pc:sldMkLst>
          <pc:docMk/>
          <pc:sldMk cId="1071702808" sldId="287"/>
        </pc:sldMkLst>
      </pc:sldChg>
      <pc:sldChg chg="del">
        <pc:chgData name="Joonas Miettinen" userId="ce76fd9f-c190-44eb-954b-c9eb2ba8d24c" providerId="ADAL" clId="{8310F636-D815-41FA-8CCE-A20A64832833}" dt="2020-10-28T13:23:07.752" v="1365" actId="47"/>
        <pc:sldMkLst>
          <pc:docMk/>
          <pc:sldMk cId="315029383" sldId="288"/>
        </pc:sldMkLst>
      </pc:sldChg>
      <pc:sldChg chg="del">
        <pc:chgData name="Joonas Miettinen" userId="ce76fd9f-c190-44eb-954b-c9eb2ba8d24c" providerId="ADAL" clId="{8310F636-D815-41FA-8CCE-A20A64832833}" dt="2020-10-28T13:23:07.752" v="1365" actId="47"/>
        <pc:sldMkLst>
          <pc:docMk/>
          <pc:sldMk cId="732764475" sldId="289"/>
        </pc:sldMkLst>
      </pc:sldChg>
      <pc:sldChg chg="modSp ord">
        <pc:chgData name="Joonas Miettinen" userId="ce76fd9f-c190-44eb-954b-c9eb2ba8d24c" providerId="ADAL" clId="{8310F636-D815-41FA-8CCE-A20A64832833}" dt="2020-10-28T13:24:50.811" v="1367" actId="20578"/>
        <pc:sldMkLst>
          <pc:docMk/>
          <pc:sldMk cId="1729628341" sldId="293"/>
        </pc:sldMkLst>
        <pc:spChg chg="mod">
          <ac:chgData name="Joonas Miettinen" userId="ce76fd9f-c190-44eb-954b-c9eb2ba8d24c" providerId="ADAL" clId="{8310F636-D815-41FA-8CCE-A20A64832833}" dt="2020-10-28T13:24:50.811" v="1367" actId="20578"/>
          <ac:spMkLst>
            <pc:docMk/>
            <pc:sldMk cId="1729628341" sldId="293"/>
            <ac:spMk id="5" creationId="{75D3B8F0-54EB-4A29-9A67-957FA86429E9}"/>
          </ac:spMkLst>
        </pc:spChg>
      </pc:sldChg>
      <pc:sldChg chg="addSp delSp modSp mod ord">
        <pc:chgData name="Joonas Miettinen" userId="ce76fd9f-c190-44eb-954b-c9eb2ba8d24c" providerId="ADAL" clId="{8310F636-D815-41FA-8CCE-A20A64832833}" dt="2020-10-28T13:20:33.489" v="1363" actId="20577"/>
        <pc:sldMkLst>
          <pc:docMk/>
          <pc:sldMk cId="141119486" sldId="294"/>
        </pc:sldMkLst>
        <pc:spChg chg="mod">
          <ac:chgData name="Joonas Miettinen" userId="ce76fd9f-c190-44eb-954b-c9eb2ba8d24c" providerId="ADAL" clId="{8310F636-D815-41FA-8CCE-A20A64832833}" dt="2020-10-28T13:19:38.661" v="1322"/>
          <ac:spMkLst>
            <pc:docMk/>
            <pc:sldMk cId="141119486" sldId="294"/>
            <ac:spMk id="2" creationId="{EA15A265-D8A2-4020-974B-BE3E21809993}"/>
          </ac:spMkLst>
        </pc:spChg>
        <pc:spChg chg="add del mod">
          <ac:chgData name="Joonas Miettinen" userId="ce76fd9f-c190-44eb-954b-c9eb2ba8d24c" providerId="ADAL" clId="{8310F636-D815-41FA-8CCE-A20A64832833}" dt="2020-10-28T13:20:33.489" v="1363" actId="20577"/>
          <ac:spMkLst>
            <pc:docMk/>
            <pc:sldMk cId="141119486" sldId="294"/>
            <ac:spMk id="3" creationId="{409745F2-6FE1-4F65-97A6-A0DCEFE9681C}"/>
          </ac:spMkLst>
        </pc:spChg>
        <pc:spChg chg="add del mod">
          <ac:chgData name="Joonas Miettinen" userId="ce76fd9f-c190-44eb-954b-c9eb2ba8d24c" providerId="ADAL" clId="{8310F636-D815-41FA-8CCE-A20A64832833}" dt="2020-10-28T13:19:35.643" v="1317" actId="478"/>
          <ac:spMkLst>
            <pc:docMk/>
            <pc:sldMk cId="141119486" sldId="294"/>
            <ac:spMk id="5" creationId="{73D8B777-C5FF-4E24-878C-9399C5CEF1C2}"/>
          </ac:spMkLst>
        </pc:spChg>
      </pc:sldChg>
      <pc:sldChg chg="modSp mod ord">
        <pc:chgData name="Joonas Miettinen" userId="ce76fd9f-c190-44eb-954b-c9eb2ba8d24c" providerId="ADAL" clId="{8310F636-D815-41FA-8CCE-A20A64832833}" dt="2020-10-28T13:26:38.637" v="1381"/>
        <pc:sldMkLst>
          <pc:docMk/>
          <pc:sldMk cId="2188243394" sldId="296"/>
        </pc:sldMkLst>
        <pc:spChg chg="mod">
          <ac:chgData name="Joonas Miettinen" userId="ce76fd9f-c190-44eb-954b-c9eb2ba8d24c" providerId="ADAL" clId="{8310F636-D815-41FA-8CCE-A20A64832833}" dt="2020-10-28T13:26:38.637" v="1381"/>
          <ac:spMkLst>
            <pc:docMk/>
            <pc:sldMk cId="2188243394" sldId="296"/>
            <ac:spMk id="7" creationId="{FEB98DB7-4453-4E6A-A68C-26CC1E2F3E30}"/>
          </ac:spMkLst>
        </pc:spChg>
      </pc:sldChg>
      <pc:sldChg chg="modSp mod ord">
        <pc:chgData name="Joonas Miettinen" userId="ce76fd9f-c190-44eb-954b-c9eb2ba8d24c" providerId="ADAL" clId="{8310F636-D815-41FA-8CCE-A20A64832833}" dt="2020-10-28T13:26:44.103" v="1382"/>
        <pc:sldMkLst>
          <pc:docMk/>
          <pc:sldMk cId="2344551519" sldId="299"/>
        </pc:sldMkLst>
        <pc:spChg chg="mod">
          <ac:chgData name="Joonas Miettinen" userId="ce76fd9f-c190-44eb-954b-c9eb2ba8d24c" providerId="ADAL" clId="{8310F636-D815-41FA-8CCE-A20A64832833}" dt="2020-10-28T13:26:44.103" v="1382"/>
          <ac:spMkLst>
            <pc:docMk/>
            <pc:sldMk cId="2344551519" sldId="299"/>
            <ac:spMk id="7" creationId="{FEB98DB7-4453-4E6A-A68C-26CC1E2F3E30}"/>
          </ac:spMkLst>
        </pc:spChg>
      </pc:sldChg>
      <pc:sldChg chg="del">
        <pc:chgData name="Joonas Miettinen" userId="ce76fd9f-c190-44eb-954b-c9eb2ba8d24c" providerId="ADAL" clId="{8310F636-D815-41FA-8CCE-A20A64832833}" dt="2020-10-28T13:23:07.752" v="1365" actId="47"/>
        <pc:sldMkLst>
          <pc:docMk/>
          <pc:sldMk cId="2883608216" sldId="308"/>
        </pc:sldMkLst>
      </pc:sldChg>
      <pc:sldChg chg="del">
        <pc:chgData name="Joonas Miettinen" userId="ce76fd9f-c190-44eb-954b-c9eb2ba8d24c" providerId="ADAL" clId="{8310F636-D815-41FA-8CCE-A20A64832833}" dt="2020-10-28T13:23:07.752" v="1365" actId="47"/>
        <pc:sldMkLst>
          <pc:docMk/>
          <pc:sldMk cId="3095025143" sldId="309"/>
        </pc:sldMkLst>
      </pc:sldChg>
      <pc:sldChg chg="del">
        <pc:chgData name="Joonas Miettinen" userId="ce76fd9f-c190-44eb-954b-c9eb2ba8d24c" providerId="ADAL" clId="{8310F636-D815-41FA-8CCE-A20A64832833}" dt="2020-10-28T11:07:56.859" v="27" actId="47"/>
        <pc:sldMkLst>
          <pc:docMk/>
          <pc:sldMk cId="3076578574" sldId="311"/>
        </pc:sldMkLst>
      </pc:sldChg>
      <pc:sldChg chg="del">
        <pc:chgData name="Joonas Miettinen" userId="ce76fd9f-c190-44eb-954b-c9eb2ba8d24c" providerId="ADAL" clId="{8310F636-D815-41FA-8CCE-A20A64832833}" dt="2020-10-28T11:07:56.859" v="27" actId="47"/>
        <pc:sldMkLst>
          <pc:docMk/>
          <pc:sldMk cId="1526935685" sldId="312"/>
        </pc:sldMkLst>
      </pc:sldChg>
      <pc:sldChg chg="del">
        <pc:chgData name="Joonas Miettinen" userId="ce76fd9f-c190-44eb-954b-c9eb2ba8d24c" providerId="ADAL" clId="{8310F636-D815-41FA-8CCE-A20A64832833}" dt="2020-10-28T11:07:56.859" v="27" actId="47"/>
        <pc:sldMkLst>
          <pc:docMk/>
          <pc:sldMk cId="3539971930" sldId="313"/>
        </pc:sldMkLst>
      </pc:sldChg>
      <pc:sldChg chg="del ord">
        <pc:chgData name="Joonas Miettinen" userId="ce76fd9f-c190-44eb-954b-c9eb2ba8d24c" providerId="ADAL" clId="{8310F636-D815-41FA-8CCE-A20A64832833}" dt="2020-10-28T12:39:33.407" v="1152" actId="47"/>
        <pc:sldMkLst>
          <pc:docMk/>
          <pc:sldMk cId="3193901372" sldId="315"/>
        </pc:sldMkLst>
      </pc:sldChg>
      <pc:sldChg chg="del">
        <pc:chgData name="Joonas Miettinen" userId="ce76fd9f-c190-44eb-954b-c9eb2ba8d24c" providerId="ADAL" clId="{8310F636-D815-41FA-8CCE-A20A64832833}" dt="2020-10-28T12:39:51.853" v="1153" actId="47"/>
        <pc:sldMkLst>
          <pc:docMk/>
          <pc:sldMk cId="1486993960" sldId="316"/>
        </pc:sldMkLst>
      </pc:sldChg>
      <pc:sldChg chg="del">
        <pc:chgData name="Joonas Miettinen" userId="ce76fd9f-c190-44eb-954b-c9eb2ba8d24c" providerId="ADAL" clId="{8310F636-D815-41FA-8CCE-A20A64832833}" dt="2020-10-28T12:39:51.853" v="1153" actId="47"/>
        <pc:sldMkLst>
          <pc:docMk/>
          <pc:sldMk cId="824316384" sldId="317"/>
        </pc:sldMkLst>
      </pc:sldChg>
      <pc:sldChg chg="del">
        <pc:chgData name="Joonas Miettinen" userId="ce76fd9f-c190-44eb-954b-c9eb2ba8d24c" providerId="ADAL" clId="{8310F636-D815-41FA-8CCE-A20A64832833}" dt="2020-10-28T12:39:51.853" v="1153" actId="47"/>
        <pc:sldMkLst>
          <pc:docMk/>
          <pc:sldMk cId="1944757787" sldId="318"/>
        </pc:sldMkLst>
      </pc:sldChg>
      <pc:sldChg chg="del">
        <pc:chgData name="Joonas Miettinen" userId="ce76fd9f-c190-44eb-954b-c9eb2ba8d24c" providerId="ADAL" clId="{8310F636-D815-41FA-8CCE-A20A64832833}" dt="2020-10-28T12:39:51.853" v="1153" actId="47"/>
        <pc:sldMkLst>
          <pc:docMk/>
          <pc:sldMk cId="2677397716" sldId="319"/>
        </pc:sldMkLst>
      </pc:sldChg>
      <pc:sldChg chg="del ord">
        <pc:chgData name="Joonas Miettinen" userId="ce76fd9f-c190-44eb-954b-c9eb2ba8d24c" providerId="ADAL" clId="{8310F636-D815-41FA-8CCE-A20A64832833}" dt="2020-10-28T13:23:21.844" v="1366" actId="47"/>
        <pc:sldMkLst>
          <pc:docMk/>
          <pc:sldMk cId="3349355011" sldId="321"/>
        </pc:sldMkLst>
      </pc:sldChg>
      <pc:sldChg chg="del">
        <pc:chgData name="Joonas Miettinen" userId="ce76fd9f-c190-44eb-954b-c9eb2ba8d24c" providerId="ADAL" clId="{8310F636-D815-41FA-8CCE-A20A64832833}" dt="2020-10-28T13:23:07.752" v="1365" actId="47"/>
        <pc:sldMkLst>
          <pc:docMk/>
          <pc:sldMk cId="3957644838" sldId="323"/>
        </pc:sldMkLst>
      </pc:sldChg>
      <pc:sldChg chg="ord">
        <pc:chgData name="Joonas Miettinen" userId="ce76fd9f-c190-44eb-954b-c9eb2ba8d24c" providerId="ADAL" clId="{8310F636-D815-41FA-8CCE-A20A64832833}" dt="2020-10-28T12:39:01.164" v="1149"/>
        <pc:sldMkLst>
          <pc:docMk/>
          <pc:sldMk cId="2559983337" sldId="324"/>
        </pc:sldMkLst>
      </pc:sldChg>
      <pc:sldChg chg="modSp mod ord">
        <pc:chgData name="Joonas Miettinen" userId="ce76fd9f-c190-44eb-954b-c9eb2ba8d24c" providerId="ADAL" clId="{8310F636-D815-41FA-8CCE-A20A64832833}" dt="2020-10-28T13:26:25.616" v="1380"/>
        <pc:sldMkLst>
          <pc:docMk/>
          <pc:sldMk cId="1048818662" sldId="325"/>
        </pc:sldMkLst>
        <pc:spChg chg="mod">
          <ac:chgData name="Joonas Miettinen" userId="ce76fd9f-c190-44eb-954b-c9eb2ba8d24c" providerId="ADAL" clId="{8310F636-D815-41FA-8CCE-A20A64832833}" dt="2020-10-28T13:15:43.753" v="1304" actId="20577"/>
          <ac:spMkLst>
            <pc:docMk/>
            <pc:sldMk cId="1048818662" sldId="325"/>
            <ac:spMk id="6" creationId="{9B99D771-DC38-4575-A5F7-14678C27BDEB}"/>
          </ac:spMkLst>
        </pc:spChg>
        <pc:spChg chg="mod">
          <ac:chgData name="Joonas Miettinen" userId="ce76fd9f-c190-44eb-954b-c9eb2ba8d24c" providerId="ADAL" clId="{8310F636-D815-41FA-8CCE-A20A64832833}" dt="2020-10-28T13:26:25.616" v="1380"/>
          <ac:spMkLst>
            <pc:docMk/>
            <pc:sldMk cId="1048818662" sldId="325"/>
            <ac:spMk id="7" creationId="{FEB98DB7-4453-4E6A-A68C-26CC1E2F3E30}"/>
          </ac:spMkLst>
        </pc:spChg>
        <pc:picChg chg="mod">
          <ac:chgData name="Joonas Miettinen" userId="ce76fd9f-c190-44eb-954b-c9eb2ba8d24c" providerId="ADAL" clId="{8310F636-D815-41FA-8CCE-A20A64832833}" dt="2020-10-28T13:15:11.569" v="1247" actId="1076"/>
          <ac:picMkLst>
            <pc:docMk/>
            <pc:sldMk cId="1048818662" sldId="325"/>
            <ac:picMk id="3" creationId="{928FAC38-819B-419E-B14A-5531063D4CC7}"/>
          </ac:picMkLst>
        </pc:picChg>
      </pc:sldChg>
      <pc:sldChg chg="del ord">
        <pc:chgData name="Joonas Miettinen" userId="ce76fd9f-c190-44eb-954b-c9eb2ba8d24c" providerId="ADAL" clId="{8310F636-D815-41FA-8CCE-A20A64832833}" dt="2020-10-28T13:23:21.844" v="1366" actId="47"/>
        <pc:sldMkLst>
          <pc:docMk/>
          <pc:sldMk cId="971241309" sldId="326"/>
        </pc:sldMkLst>
      </pc:sldChg>
      <pc:sldChg chg="del ord">
        <pc:chgData name="Joonas Miettinen" userId="ce76fd9f-c190-44eb-954b-c9eb2ba8d24c" providerId="ADAL" clId="{8310F636-D815-41FA-8CCE-A20A64832833}" dt="2020-10-28T13:23:21.844" v="1366" actId="47"/>
        <pc:sldMkLst>
          <pc:docMk/>
          <pc:sldMk cId="571859190" sldId="327"/>
        </pc:sldMkLst>
      </pc:sldChg>
      <pc:sldChg chg="del ord">
        <pc:chgData name="Joonas Miettinen" userId="ce76fd9f-c190-44eb-954b-c9eb2ba8d24c" providerId="ADAL" clId="{8310F636-D815-41FA-8CCE-A20A64832833}" dt="2020-10-28T13:23:21.844" v="1366" actId="47"/>
        <pc:sldMkLst>
          <pc:docMk/>
          <pc:sldMk cId="661627910" sldId="328"/>
        </pc:sldMkLst>
      </pc:sldChg>
      <pc:sldChg chg="delSp modSp mod ord">
        <pc:chgData name="Joonas Miettinen" userId="ce76fd9f-c190-44eb-954b-c9eb2ba8d24c" providerId="ADAL" clId="{8310F636-D815-41FA-8CCE-A20A64832833}" dt="2020-10-28T13:25:52.730" v="1378"/>
        <pc:sldMkLst>
          <pc:docMk/>
          <pc:sldMk cId="1166906414" sldId="329"/>
        </pc:sldMkLst>
        <pc:spChg chg="mod">
          <ac:chgData name="Joonas Miettinen" userId="ce76fd9f-c190-44eb-954b-c9eb2ba8d24c" providerId="ADAL" clId="{8310F636-D815-41FA-8CCE-A20A64832833}" dt="2020-10-28T13:25:52.730" v="1378"/>
          <ac:spMkLst>
            <pc:docMk/>
            <pc:sldMk cId="1166906414" sldId="329"/>
            <ac:spMk id="5" creationId="{75D3B8F0-54EB-4A29-9A67-957FA86429E9}"/>
          </ac:spMkLst>
        </pc:spChg>
        <pc:graphicFrameChg chg="del mod">
          <ac:chgData name="Joonas Miettinen" userId="ce76fd9f-c190-44eb-954b-c9eb2ba8d24c" providerId="ADAL" clId="{8310F636-D815-41FA-8CCE-A20A64832833}" dt="2020-10-28T12:08:50.381" v="1119" actId="478"/>
          <ac:graphicFrameMkLst>
            <pc:docMk/>
            <pc:sldMk cId="1166906414" sldId="329"/>
            <ac:graphicFrameMk id="3" creationId="{6831BAD3-5579-43FA-BC59-188CA6083B1F}"/>
          </ac:graphicFrameMkLst>
        </pc:graphicFrameChg>
        <pc:graphicFrameChg chg="mod">
          <ac:chgData name="Joonas Miettinen" userId="ce76fd9f-c190-44eb-954b-c9eb2ba8d24c" providerId="ADAL" clId="{8310F636-D815-41FA-8CCE-A20A64832833}" dt="2020-10-28T13:10:02.948" v="1159"/>
          <ac:graphicFrameMkLst>
            <pc:docMk/>
            <pc:sldMk cId="1166906414" sldId="329"/>
            <ac:graphicFrameMk id="4" creationId="{73514B2D-7D2A-4D03-A201-CEC5E938DCB9}"/>
          </ac:graphicFrameMkLst>
        </pc:graphicFrameChg>
      </pc:sldChg>
      <pc:sldChg chg="modSp add mod">
        <pc:chgData name="Joonas Miettinen" userId="ce76fd9f-c190-44eb-954b-c9eb2ba8d24c" providerId="ADAL" clId="{8310F636-D815-41FA-8CCE-A20A64832833}" dt="2020-10-28T13:21:13.719" v="1364" actId="5793"/>
        <pc:sldMkLst>
          <pc:docMk/>
          <pc:sldMk cId="588153900" sldId="330"/>
        </pc:sldMkLst>
        <pc:spChg chg="mod">
          <ac:chgData name="Joonas Miettinen" userId="ce76fd9f-c190-44eb-954b-c9eb2ba8d24c" providerId="ADAL" clId="{8310F636-D815-41FA-8CCE-A20A64832833}" dt="2020-10-28T13:21:13.719" v="1364" actId="5793"/>
          <ac:spMkLst>
            <pc:docMk/>
            <pc:sldMk cId="588153900" sldId="330"/>
            <ac:spMk id="3" creationId="{A9217E46-6321-4EF6-A6CC-CD5409E8FF99}"/>
          </ac:spMkLst>
        </pc:spChg>
        <pc:spChg chg="mod">
          <ac:chgData name="Joonas Miettinen" userId="ce76fd9f-c190-44eb-954b-c9eb2ba8d24c" providerId="ADAL" clId="{8310F636-D815-41FA-8CCE-A20A64832833}" dt="2020-10-28T11:13:23.277" v="640" actId="20577"/>
          <ac:spMkLst>
            <pc:docMk/>
            <pc:sldMk cId="588153900" sldId="330"/>
            <ac:spMk id="6" creationId="{9B99D771-DC38-4575-A5F7-14678C27BDEB}"/>
          </ac:spMkLst>
        </pc:spChg>
      </pc:sldChg>
      <pc:sldChg chg="modSp add mod">
        <pc:chgData name="Joonas Miettinen" userId="ce76fd9f-c190-44eb-954b-c9eb2ba8d24c" providerId="ADAL" clId="{8310F636-D815-41FA-8CCE-A20A64832833}" dt="2020-10-28T13:25:36.445" v="1377" actId="20577"/>
        <pc:sldMkLst>
          <pc:docMk/>
          <pc:sldMk cId="3104942840" sldId="331"/>
        </pc:sldMkLst>
        <pc:spChg chg="mod">
          <ac:chgData name="Joonas Miettinen" userId="ce76fd9f-c190-44eb-954b-c9eb2ba8d24c" providerId="ADAL" clId="{8310F636-D815-41FA-8CCE-A20A64832833}" dt="2020-10-28T13:25:19.878" v="1368" actId="20577"/>
          <ac:spMkLst>
            <pc:docMk/>
            <pc:sldMk cId="3104942840" sldId="331"/>
            <ac:spMk id="3" creationId="{A9217E46-6321-4EF6-A6CC-CD5409E8FF99}"/>
          </ac:spMkLst>
        </pc:spChg>
        <pc:spChg chg="mod">
          <ac:chgData name="Joonas Miettinen" userId="ce76fd9f-c190-44eb-954b-c9eb2ba8d24c" providerId="ADAL" clId="{8310F636-D815-41FA-8CCE-A20A64832833}" dt="2020-10-28T11:20:36.679" v="873" actId="20577"/>
          <ac:spMkLst>
            <pc:docMk/>
            <pc:sldMk cId="3104942840" sldId="331"/>
            <ac:spMk id="6" creationId="{9B99D771-DC38-4575-A5F7-14678C27BDEB}"/>
          </ac:spMkLst>
        </pc:spChg>
        <pc:spChg chg="mod">
          <ac:chgData name="Joonas Miettinen" userId="ce76fd9f-c190-44eb-954b-c9eb2ba8d24c" providerId="ADAL" clId="{8310F636-D815-41FA-8CCE-A20A64832833}" dt="2020-10-28T13:25:36.445" v="1377" actId="20577"/>
          <ac:spMkLst>
            <pc:docMk/>
            <pc:sldMk cId="3104942840" sldId="331"/>
            <ac:spMk id="7" creationId="{FEB98DB7-4453-4E6A-A68C-26CC1E2F3E30}"/>
          </ac:spMkLst>
        </pc:spChg>
      </pc:sldChg>
      <pc:sldChg chg="delSp modSp mod ord">
        <pc:chgData name="Joonas Miettinen" userId="ce76fd9f-c190-44eb-954b-c9eb2ba8d24c" providerId="ADAL" clId="{8310F636-D815-41FA-8CCE-A20A64832833}" dt="2020-10-28T13:09:11.251" v="1158"/>
        <pc:sldMkLst>
          <pc:docMk/>
          <pc:sldMk cId="445762344" sldId="332"/>
        </pc:sldMkLst>
        <pc:graphicFrameChg chg="mod">
          <ac:chgData name="Joonas Miettinen" userId="ce76fd9f-c190-44eb-954b-c9eb2ba8d24c" providerId="ADAL" clId="{8310F636-D815-41FA-8CCE-A20A64832833}" dt="2020-10-28T13:09:11.251" v="1158"/>
          <ac:graphicFrameMkLst>
            <pc:docMk/>
            <pc:sldMk cId="445762344" sldId="332"/>
            <ac:graphicFrameMk id="2" creationId="{EFB5A799-A43E-4EE3-8757-1589993DB0D5}"/>
          </ac:graphicFrameMkLst>
        </pc:graphicFrameChg>
        <pc:graphicFrameChg chg="del">
          <ac:chgData name="Joonas Miettinen" userId="ce76fd9f-c190-44eb-954b-c9eb2ba8d24c" providerId="ADAL" clId="{8310F636-D815-41FA-8CCE-A20A64832833}" dt="2020-10-28T12:38:01.761" v="1144" actId="478"/>
          <ac:graphicFrameMkLst>
            <pc:docMk/>
            <pc:sldMk cId="445762344" sldId="332"/>
            <ac:graphicFrameMk id="4" creationId="{73514B2D-7D2A-4D03-A201-CEC5E938DCB9}"/>
          </ac:graphicFrameMkLst>
        </pc:graphicFrameChg>
      </pc:sldChg>
      <pc:sldChg chg="add del">
        <pc:chgData name="Joonas Miettinen" userId="ce76fd9f-c190-44eb-954b-c9eb2ba8d24c" providerId="ADAL" clId="{8310F636-D815-41FA-8CCE-A20A64832833}" dt="2020-10-28T12:37:57.685" v="1143"/>
        <pc:sldMkLst>
          <pc:docMk/>
          <pc:sldMk cId="2559686369" sldId="332"/>
        </pc:sldMkLst>
      </pc:sldChg>
      <pc:sldChg chg="add del">
        <pc:chgData name="Joonas Miettinen" userId="ce76fd9f-c190-44eb-954b-c9eb2ba8d24c" providerId="ADAL" clId="{8310F636-D815-41FA-8CCE-A20A64832833}" dt="2020-10-28T12:21:12.981" v="1141" actId="47"/>
        <pc:sldMkLst>
          <pc:docMk/>
          <pc:sldMk cId="4004659956" sldId="332"/>
        </pc:sldMkLst>
      </pc:sldChg>
      <pc:sldChg chg="delSp modSp add mod">
        <pc:chgData name="Joonas Miettinen" userId="ce76fd9f-c190-44eb-954b-c9eb2ba8d24c" providerId="ADAL" clId="{8310F636-D815-41FA-8CCE-A20A64832833}" dt="2020-10-28T13:26:10.481" v="1379"/>
        <pc:sldMkLst>
          <pc:docMk/>
          <pc:sldMk cId="1971702340" sldId="333"/>
        </pc:sldMkLst>
        <pc:spChg chg="mod">
          <ac:chgData name="Joonas Miettinen" userId="ce76fd9f-c190-44eb-954b-c9eb2ba8d24c" providerId="ADAL" clId="{8310F636-D815-41FA-8CCE-A20A64832833}" dt="2020-10-28T13:13:44.598" v="1242" actId="20577"/>
          <ac:spMkLst>
            <pc:docMk/>
            <pc:sldMk cId="1971702340" sldId="333"/>
            <ac:spMk id="6" creationId="{9B99D771-DC38-4575-A5F7-14678C27BDEB}"/>
          </ac:spMkLst>
        </pc:spChg>
        <pc:spChg chg="mod">
          <ac:chgData name="Joonas Miettinen" userId="ce76fd9f-c190-44eb-954b-c9eb2ba8d24c" providerId="ADAL" clId="{8310F636-D815-41FA-8CCE-A20A64832833}" dt="2020-10-28T13:26:10.481" v="1379"/>
          <ac:spMkLst>
            <pc:docMk/>
            <pc:sldMk cId="1971702340" sldId="333"/>
            <ac:spMk id="7" creationId="{FEB98DB7-4453-4E6A-A68C-26CC1E2F3E30}"/>
          </ac:spMkLst>
        </pc:spChg>
        <pc:graphicFrameChg chg="mod">
          <ac:chgData name="Joonas Miettinen" userId="ce76fd9f-c190-44eb-954b-c9eb2ba8d24c" providerId="ADAL" clId="{8310F636-D815-41FA-8CCE-A20A64832833}" dt="2020-10-28T13:14:53.386" v="1246" actId="14100"/>
          <ac:graphicFrameMkLst>
            <pc:docMk/>
            <pc:sldMk cId="1971702340" sldId="333"/>
            <ac:graphicFrameMk id="2" creationId="{04035AE5-42D0-4EE0-8148-23CADB96CE30}"/>
          </ac:graphicFrameMkLst>
        </pc:graphicFrameChg>
        <pc:picChg chg="del">
          <ac:chgData name="Joonas Miettinen" userId="ce76fd9f-c190-44eb-954b-c9eb2ba8d24c" providerId="ADAL" clId="{8310F636-D815-41FA-8CCE-A20A64832833}" dt="2020-10-28T13:12:35.826" v="1161" actId="478"/>
          <ac:picMkLst>
            <pc:docMk/>
            <pc:sldMk cId="1971702340" sldId="333"/>
            <ac:picMk id="3" creationId="{928FAC38-819B-419E-B14A-5531063D4CC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on paikkamerkki 6">
            <a:extLst>
              <a:ext uri="{FF2B5EF4-FFF2-40B4-BE49-F238E27FC236}">
                <a16:creationId xmlns:a16="http://schemas.microsoft.com/office/drawing/2014/main" id="{04718808-7105-DD41-B2B2-6491491F9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542721"/>
            <a:ext cx="10515600" cy="78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7AE2F-C8BE-7945-AB31-B897DC40E49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04000" y="1800000"/>
            <a:ext cx="10515600" cy="4352400"/>
          </a:xfrm>
          <a:prstGeom prst="rect">
            <a:avLst/>
          </a:prstGeom>
        </p:spPr>
        <p:txBody>
          <a:bodyPr/>
          <a:lstStyle>
            <a:lvl1pPr>
              <a:defRPr sz="2800" b="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489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F304438-7F45-2048-BC78-DF0F511BE0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5691" y="1800000"/>
            <a:ext cx="5180400" cy="4352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CE367C7-A10A-324D-9ABE-2F34FB767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9691" y="1800000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Otsikon paikkamerkki 6">
            <a:extLst>
              <a:ext uri="{FF2B5EF4-FFF2-40B4-BE49-F238E27FC236}">
                <a16:creationId xmlns:a16="http://schemas.microsoft.com/office/drawing/2014/main" id="{98CA0EE0-3F22-1240-97E2-2A7B56FFD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542721"/>
            <a:ext cx="10515600" cy="78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1199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30F1071-8E5A-FB42-B6CD-A5D0846BC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4000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6E9625E-1F46-3D40-8394-0882F8EFE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4000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1F40B62-3275-DF41-A5B8-C669976975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36412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385AF2E-09F3-D044-B099-1FC3F13AD2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36412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1" name="Otsikon paikkamerkki 6">
            <a:extLst>
              <a:ext uri="{FF2B5EF4-FFF2-40B4-BE49-F238E27FC236}">
                <a16:creationId xmlns:a16="http://schemas.microsoft.com/office/drawing/2014/main" id="{00C75180-7674-0D4C-902A-B3A5DDE25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542721"/>
            <a:ext cx="10515600" cy="78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4787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on paikkamerkki 6">
            <a:extLst>
              <a:ext uri="{FF2B5EF4-FFF2-40B4-BE49-F238E27FC236}">
                <a16:creationId xmlns:a16="http://schemas.microsoft.com/office/drawing/2014/main" id="{97667CD5-D880-7549-B6E5-F645B624D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542721"/>
            <a:ext cx="10515600" cy="78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7297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on paikkamerkki 6">
            <a:extLst>
              <a:ext uri="{FF2B5EF4-FFF2-40B4-BE49-F238E27FC236}">
                <a16:creationId xmlns:a16="http://schemas.microsoft.com/office/drawing/2014/main" id="{97667CD5-D880-7549-B6E5-F645B624D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542721"/>
            <a:ext cx="10515600" cy="78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C727AAD-F6BA-2C4F-BC57-D05E19A3215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7470" y="5947542"/>
            <a:ext cx="6979237" cy="57606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900"/>
            </a:lvl1pPr>
            <a:lvl2pPr>
              <a:lnSpc>
                <a:spcPts val="1320"/>
              </a:lnSpc>
              <a:defRPr sz="1100"/>
            </a:lvl2pPr>
            <a:lvl3pPr>
              <a:lnSpc>
                <a:spcPts val="1320"/>
              </a:lnSpc>
              <a:defRPr sz="1100"/>
            </a:lvl3pPr>
            <a:lvl4pPr>
              <a:lnSpc>
                <a:spcPts val="1320"/>
              </a:lnSpc>
              <a:defRPr sz="1100"/>
            </a:lvl4pPr>
            <a:lvl5pPr>
              <a:lnSpc>
                <a:spcPts val="1320"/>
              </a:lnSpc>
              <a:defRPr sz="1100"/>
            </a:lvl5pPr>
          </a:lstStyle>
          <a:p>
            <a:pPr lvl="0"/>
            <a:r>
              <a:rPr lang="fi-FI" dirty="0"/>
              <a:t>Lähdetiedot</a:t>
            </a:r>
          </a:p>
        </p:txBody>
      </p:sp>
    </p:spTree>
    <p:extLst>
      <p:ext uri="{BB962C8B-B14F-4D97-AF65-F5344CB8AC3E}">
        <p14:creationId xmlns:p14="http://schemas.microsoft.com/office/powerpoint/2010/main" val="277498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666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B3D1911A-B7C0-8344-96D8-EA60EE8290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847400" y="1800000"/>
            <a:ext cx="6172200" cy="39682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D6C159A-0124-1D41-BB2C-87D9D4EFDE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4000" y="1800000"/>
            <a:ext cx="3932237" cy="39761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9" name="Otsikon paikkamerkki 6">
            <a:extLst>
              <a:ext uri="{FF2B5EF4-FFF2-40B4-BE49-F238E27FC236}">
                <a16:creationId xmlns:a16="http://schemas.microsoft.com/office/drawing/2014/main" id="{87FD1156-8629-AE4D-900E-F020D4C46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542721"/>
            <a:ext cx="10515600" cy="78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289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5AFDB8B8-19DD-CC4B-B39E-EB9EA23E9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7691" y="2340616"/>
            <a:ext cx="9144000" cy="52419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0046A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Otsikon paikkamerkki 6">
            <a:extLst>
              <a:ext uri="{FF2B5EF4-FFF2-40B4-BE49-F238E27FC236}">
                <a16:creationId xmlns:a16="http://schemas.microsoft.com/office/drawing/2014/main" id="{29393C3B-57DF-A74C-9317-690AE56655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7691" y="1372458"/>
            <a:ext cx="10515600" cy="78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46AD"/>
                </a:solidFill>
              </a:defRPr>
            </a:lvl1pPr>
          </a:lstStyle>
          <a:p>
            <a:r>
              <a:rPr lang="fi-FI" dirty="0"/>
              <a:t>Kansi</a:t>
            </a:r>
          </a:p>
        </p:txBody>
      </p:sp>
    </p:spTree>
    <p:extLst>
      <p:ext uri="{BB962C8B-B14F-4D97-AF65-F5344CB8AC3E}">
        <p14:creationId xmlns:p14="http://schemas.microsoft.com/office/powerpoint/2010/main" val="1039423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1019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203EC13D-F737-9C43-8C2F-CB3254308F4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17197" y="797173"/>
            <a:ext cx="10774803" cy="6060827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D4CC0A6D-0838-404A-9210-1C3D313E56DE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alphaModFix/>
          </a:blip>
          <a:srcRect l="17854" t="36050" r="9468" b="41234"/>
          <a:stretch/>
        </p:blipFill>
        <p:spPr>
          <a:xfrm>
            <a:off x="9874536" y="339525"/>
            <a:ext cx="1953396" cy="864000"/>
          </a:xfrm>
          <a:prstGeom prst="rect">
            <a:avLst/>
          </a:prstGeom>
        </p:spPr>
      </p:pic>
      <p:sp>
        <p:nvSpPr>
          <p:cNvPr id="7" name="Otsikon paikkamerkki 6">
            <a:extLst>
              <a:ext uri="{FF2B5EF4-FFF2-40B4-BE49-F238E27FC236}">
                <a16:creationId xmlns:a16="http://schemas.microsoft.com/office/drawing/2014/main" id="{7F90E752-D4BC-6145-862A-4928496AC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542721"/>
            <a:ext cx="10515600" cy="78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790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0045A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C12E2228-1CAA-0242-BAED-DFFD40D63E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4F3EE83F-BA71-6F49-A429-EF3B1795968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7854" t="36050" r="9468" b="41234"/>
          <a:stretch/>
        </p:blipFill>
        <p:spPr>
          <a:xfrm>
            <a:off x="10026933" y="305659"/>
            <a:ext cx="1953396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00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409745F2-6FE1-4F65-97A6-A0DCEFE968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>
                <a:latin typeface="Sentinel Semibold" pitchFamily="50" charset="0"/>
              </a:rPr>
              <a:t>Selvityksen julkaisutilaisuus 2.11.2020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A15A265-D8A2-4020-974B-BE3E21809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691" y="1372458"/>
            <a:ext cx="8613814" cy="781163"/>
          </a:xfrm>
        </p:spPr>
        <p:txBody>
          <a:bodyPr>
            <a:normAutofit fontScale="90000"/>
          </a:bodyPr>
          <a:lstStyle/>
          <a:p>
            <a:r>
              <a:rPr lang="fi-FI" b="0" dirty="0">
                <a:latin typeface="Sentinel Semibold" pitchFamily="50" charset="0"/>
              </a:rPr>
              <a:t>Koronatilanne ja akavalaisten työelämä syksyllä 2020</a:t>
            </a:r>
          </a:p>
        </p:txBody>
      </p:sp>
    </p:spTree>
    <p:extLst>
      <p:ext uri="{BB962C8B-B14F-4D97-AF65-F5344CB8AC3E}">
        <p14:creationId xmlns:p14="http://schemas.microsoft.com/office/powerpoint/2010/main" val="998643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409745F2-6FE1-4F65-97A6-A0DCEFE96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7691" y="2571525"/>
            <a:ext cx="9144000" cy="524197"/>
          </a:xfrm>
        </p:spPr>
        <p:txBody>
          <a:bodyPr/>
          <a:lstStyle/>
          <a:p>
            <a:r>
              <a:rPr lang="fi-FI" dirty="0">
                <a:latin typeface="Sentinel Semibold" pitchFamily="50" charset="0"/>
              </a:rPr>
              <a:t>Monipaikkainen työ ja kognitiivisen kuormituksen vähentyminen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A15A265-D8A2-4020-974B-BE3E21809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>
            <a:normAutofit fontScale="90000"/>
          </a:bodyPr>
          <a:lstStyle/>
          <a:p>
            <a:r>
              <a:rPr lang="fi-FI" b="0" dirty="0">
                <a:latin typeface="Sentinel Semibold" pitchFamily="50" charset="0"/>
              </a:rPr>
              <a:t>Kylvettiinkö koronaepidemian aikana tuottavuuden kasvun siemen?</a:t>
            </a:r>
          </a:p>
        </p:txBody>
      </p:sp>
    </p:spTree>
    <p:extLst>
      <p:ext uri="{BB962C8B-B14F-4D97-AF65-F5344CB8AC3E}">
        <p14:creationId xmlns:p14="http://schemas.microsoft.com/office/powerpoint/2010/main" val="2559983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7A7716D3-65C7-4845-B2DA-56FC9DD94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 dirty="0">
                <a:latin typeface="Sentinel Semibold" pitchFamily="50" charset="0"/>
              </a:rPr>
              <a:t>Etätyö ja kognitiivinen kuormitus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5D3B8F0-54EB-4A29-9A67-957FA86429E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04000" y="1543574"/>
            <a:ext cx="9327897" cy="460882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0000"/>
              </a:lnSpc>
              <a:spcBef>
                <a:spcPts val="1200"/>
              </a:spcBef>
            </a:pPr>
            <a:r>
              <a:rPr lang="fi-FI" sz="2400" dirty="0">
                <a:latin typeface="Sentinel Office" panose="02000000000000000000" pitchFamily="2" charset="0"/>
              </a:rPr>
              <a:t>Kiire, usean eri asian tekeminen yhtä aikaa ja häiritsevät keskeytykset aiheuttavat asiantuntijatyölle tyypillistä kognitiivista kuormitusta. 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</a:pPr>
            <a:r>
              <a:rPr lang="fi-FI" sz="2400" dirty="0">
                <a:latin typeface="Sentinel Office" panose="02000000000000000000" pitchFamily="2" charset="0"/>
              </a:rPr>
              <a:t>Kognitiivisen kuormituksen vähenemistä havaittiin erityisesti niillä, jotka tekevät aikaisempaa enemmän etätyötä.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</a:pPr>
            <a:r>
              <a:rPr lang="fi-FI" sz="2400" dirty="0">
                <a:latin typeface="Sentinel Office" panose="02000000000000000000" pitchFamily="2" charset="0"/>
              </a:rPr>
              <a:t>Selvityksessä tutkittiin kognitiivisen kuormituksen muutosta mittarilla, joka laskee yhteen muutokset kiireessä, usean eri asian yhtäaikaisessa tekemisessä ja häiritsevissä keskeytyksissä.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</a:pPr>
            <a:r>
              <a:rPr lang="fi-FI" sz="2400" dirty="0">
                <a:latin typeface="Sentinel Office" panose="02000000000000000000" pitchFamily="2" charset="0"/>
              </a:rPr>
              <a:t>Tarkastelu toteutettiin kolmessa eri ryhmässä:</a:t>
            </a:r>
          </a:p>
          <a:p>
            <a:pPr marL="914400" lvl="1" indent="-457200" algn="just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fi-FI" sz="2000" dirty="0">
                <a:latin typeface="Sentinel Office" panose="02000000000000000000" pitchFamily="2" charset="0"/>
              </a:rPr>
              <a:t>Vastaajat, joiden työmäärä pieneni koronapandemian aikana</a:t>
            </a:r>
          </a:p>
          <a:p>
            <a:pPr marL="914400" lvl="1" indent="-457200" algn="just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fi-FI" sz="2000" dirty="0">
                <a:latin typeface="Sentinel Office" panose="02000000000000000000" pitchFamily="2" charset="0"/>
              </a:rPr>
              <a:t>Vastaajat, joiden työmäärä ei muuttunut koronapandemian aikana</a:t>
            </a:r>
          </a:p>
          <a:p>
            <a:pPr marL="914400" lvl="1" indent="-457200" algn="just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fi-FI" sz="2000" dirty="0">
                <a:latin typeface="Sentinel Office" panose="02000000000000000000" pitchFamily="2" charset="0"/>
              </a:rPr>
              <a:t>Vastaajat, joiden työmäärä kasvoi koronapandemian aikana</a:t>
            </a:r>
          </a:p>
          <a:p>
            <a:pPr marL="0" indent="0" algn="just">
              <a:buNone/>
            </a:pPr>
            <a:endParaRPr lang="fi-FI" sz="2400" dirty="0">
              <a:latin typeface="Sentinel Offi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628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5D3B8F0-54EB-4A29-9A67-957FA86429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69623" y="5947542"/>
            <a:ext cx="3888075" cy="498082"/>
          </a:xfr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ntinel Office" panose="02000000000000000000" pitchFamily="2" charset="0"/>
                <a:ea typeface="+mn-ea"/>
                <a:cs typeface="+mn-cs"/>
              </a:rPr>
              <a:t>Lähde: Koronapandemia ja akavalaisten työelämä syksyllä 2020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95A6B280-3924-4F3D-8443-ACB5C6C098E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17500" y="811213"/>
            <a:ext cx="10825163" cy="563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906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9B99D771-DC38-4575-A5F7-14678C27B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>
            <a:noAutofit/>
          </a:bodyPr>
          <a:lstStyle/>
          <a:p>
            <a:r>
              <a:rPr lang="fi-FI" sz="2800" b="0" dirty="0">
                <a:latin typeface="Sentinel Semibold" pitchFamily="50" charset="0"/>
              </a:rPr>
              <a:t>Johtopäätös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9217E46-6321-4EF6-A6CC-CD5409E8FF9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04000" y="1182255"/>
            <a:ext cx="9517078" cy="4970145"/>
          </a:xfrm>
        </p:spPr>
        <p:txBody>
          <a:bodyPr anchor="ctr" anchorCtr="0"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fi-FI" dirty="0">
                <a:latin typeface="Sentinel Office" panose="02000000000000000000" pitchFamily="2" charset="0"/>
              </a:rPr>
              <a:t>Työn teon hybridimallit, jossa tehdään joustavasti sekä etä- että läsnätyötä, on osa ratkaisua, jolla parannetaan työn tuottavuutta ja hyvinvointia.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</a:pPr>
            <a:endParaRPr lang="fi-FI" dirty="0">
              <a:latin typeface="Sentinel Office" panose="02000000000000000000" pitchFamily="2" charset="0"/>
            </a:endParaRP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None/>
            </a:pPr>
            <a:endParaRPr lang="fi-FI" dirty="0">
              <a:latin typeface="Sentinel Office" panose="02000000000000000000" pitchFamily="2" charset="0"/>
            </a:endParaRPr>
          </a:p>
        </p:txBody>
      </p:sp>
      <p:sp>
        <p:nvSpPr>
          <p:cNvPr id="7" name="Tekstin paikkamerkki 4">
            <a:extLst>
              <a:ext uri="{FF2B5EF4-FFF2-40B4-BE49-F238E27FC236}">
                <a16:creationId xmlns:a16="http://schemas.microsoft.com/office/drawing/2014/main" id="{FEB98DB7-4453-4E6A-A68C-26CC1E2F3E30}"/>
              </a:ext>
            </a:extLst>
          </p:cNvPr>
          <p:cNvSpPr txBox="1">
            <a:spLocks/>
          </p:cNvSpPr>
          <p:nvPr/>
        </p:nvSpPr>
        <p:spPr>
          <a:xfrm>
            <a:off x="7969623" y="5947542"/>
            <a:ext cx="3888075" cy="49808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ntinel Office" panose="02000000000000000000" pitchFamily="2" charset="0"/>
                <a:ea typeface="+mn-ea"/>
                <a:cs typeface="+mn-cs"/>
              </a:rPr>
              <a:t>Lähde: Koronapandemia ja akavalaisten työelämä syksyllä 2020</a:t>
            </a:r>
          </a:p>
        </p:txBody>
      </p:sp>
    </p:spTree>
    <p:extLst>
      <p:ext uri="{BB962C8B-B14F-4D97-AF65-F5344CB8AC3E}">
        <p14:creationId xmlns:p14="http://schemas.microsoft.com/office/powerpoint/2010/main" val="3104942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9B99D771-DC38-4575-A5F7-14678C27B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>
            <a:noAutofit/>
          </a:bodyPr>
          <a:lstStyle/>
          <a:p>
            <a:r>
              <a:rPr lang="fi-FI" sz="2800" b="0" dirty="0">
                <a:latin typeface="Sentinel Semibold" pitchFamily="50" charset="0"/>
              </a:rPr>
              <a:t>Selvityksen kuvaus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9217E46-6321-4EF6-A6CC-CD5409E8FF9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04000" y="1182255"/>
            <a:ext cx="10515600" cy="497014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i-FI" dirty="0">
                <a:latin typeface="Sentinel Office" panose="02000000000000000000" pitchFamily="2" charset="0"/>
              </a:rPr>
              <a:t>Akava Works ja 32 akavalaista liittoa toteutti selvityksen akavalaisten työelämästä koronatilanteessa syksyn 2020 alussa.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i-FI" dirty="0">
                <a:latin typeface="Sentinel Office" panose="02000000000000000000" pitchFamily="2" charset="0"/>
              </a:rPr>
              <a:t>Selvitystä varten kerättiin kyselyaineisto työssä olevista akavalaisista. Aineiston ulkopuolelle rajattiin eläkeläis-, opiskelija- ja yrittäjäjäsenet.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i-FI" dirty="0">
                <a:latin typeface="Sentinel Office" panose="02000000000000000000" pitchFamily="2" charset="0"/>
              </a:rPr>
              <a:t>Aineiston keruu toteutettiin 31.8.–16.9.2020 välisenä aikana kyselysovelluksella.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i-FI" dirty="0">
                <a:latin typeface="Sentinel Office" panose="02000000000000000000" pitchFamily="2" charset="0"/>
              </a:rPr>
              <a:t>Kyselyyn vastasi 14 400 työssä olevaa akavalaista.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i-FI" dirty="0">
                <a:latin typeface="Sentinel Office" panose="02000000000000000000" pitchFamily="2" charset="0"/>
              </a:rPr>
              <a:t>Aineisto painotettiin niin, että analysoitava aineisto vastaa jäsenjärjestö-, sukupuoli- ja ikärakenteeltaan perusjoukkoa (työssä olevat akavalaiset pl. eläkeläis-, opiskelija- ja yrittäjäjäsenet).</a:t>
            </a:r>
          </a:p>
        </p:txBody>
      </p:sp>
      <p:sp>
        <p:nvSpPr>
          <p:cNvPr id="7" name="Tekstin paikkamerkki 4">
            <a:extLst>
              <a:ext uri="{FF2B5EF4-FFF2-40B4-BE49-F238E27FC236}">
                <a16:creationId xmlns:a16="http://schemas.microsoft.com/office/drawing/2014/main" id="{FEB98DB7-4453-4E6A-A68C-26CC1E2F3E30}"/>
              </a:ext>
            </a:extLst>
          </p:cNvPr>
          <p:cNvSpPr txBox="1">
            <a:spLocks/>
          </p:cNvSpPr>
          <p:nvPr/>
        </p:nvSpPr>
        <p:spPr>
          <a:xfrm>
            <a:off x="7969623" y="5947542"/>
            <a:ext cx="3888075" cy="49808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ntinel Office" panose="02000000000000000000" pitchFamily="2" charset="0"/>
                <a:ea typeface="+mn-ea"/>
                <a:cs typeface="+mn-cs"/>
              </a:rPr>
              <a:t>Lähde: Koronatilanne ja akavalaisten työelämä syksyllä 2020</a:t>
            </a:r>
          </a:p>
        </p:txBody>
      </p:sp>
    </p:spTree>
    <p:extLst>
      <p:ext uri="{BB962C8B-B14F-4D97-AF65-F5344CB8AC3E}">
        <p14:creationId xmlns:p14="http://schemas.microsoft.com/office/powerpoint/2010/main" val="1195773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9B99D771-DC38-4575-A5F7-14678C27B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 anchorCtr="0">
            <a:noAutofit/>
          </a:bodyPr>
          <a:lstStyle/>
          <a:p>
            <a:r>
              <a:rPr lang="fi-FI" sz="2800" b="0" dirty="0">
                <a:latin typeface="Sentinel Semibold" pitchFamily="50" charset="0"/>
              </a:rPr>
              <a:t>Selvityksen tulokset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9217E46-6321-4EF6-A6CC-CD5409E8FF9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04000" y="1182255"/>
            <a:ext cx="10515600" cy="497014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i-FI" dirty="0">
                <a:latin typeface="Sentinel Office" panose="02000000000000000000" pitchFamily="2" charset="0"/>
              </a:rPr>
              <a:t>Työn teon tapojen, työn määrän ja työn kuormittavuuden muutoksissa on merkittäviä eroja eri toimialojen välillä.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i-FI" dirty="0">
                <a:latin typeface="Sentinel Office" panose="02000000000000000000" pitchFamily="2" charset="0"/>
              </a:rPr>
              <a:t>Työn fyysinen kuormittavuus kasvoi erityisesti niillä, jotka tekivät aikaisempaa enemmän etätöitä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i-FI" dirty="0">
                <a:latin typeface="Sentinel Office" panose="02000000000000000000" pitchFamily="2" charset="0"/>
              </a:rPr>
              <a:t>Työn kognitiivinen kuormittavuus väheni  erityisesti niillä, jotka tekivät aikaisempaa enemmän etätöitä.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fi-FI" dirty="0">
              <a:latin typeface="Sentinel Office" panose="02000000000000000000" pitchFamily="2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fi-FI" dirty="0">
              <a:latin typeface="Sentinel Office" panose="02000000000000000000" pitchFamily="2" charset="0"/>
            </a:endParaRPr>
          </a:p>
        </p:txBody>
      </p:sp>
      <p:sp>
        <p:nvSpPr>
          <p:cNvPr id="7" name="Tekstin paikkamerkki 4">
            <a:extLst>
              <a:ext uri="{FF2B5EF4-FFF2-40B4-BE49-F238E27FC236}">
                <a16:creationId xmlns:a16="http://schemas.microsoft.com/office/drawing/2014/main" id="{FEB98DB7-4453-4E6A-A68C-26CC1E2F3E30}"/>
              </a:ext>
            </a:extLst>
          </p:cNvPr>
          <p:cNvSpPr txBox="1">
            <a:spLocks/>
          </p:cNvSpPr>
          <p:nvPr/>
        </p:nvSpPr>
        <p:spPr>
          <a:xfrm>
            <a:off x="7969623" y="5947542"/>
            <a:ext cx="3888075" cy="49808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ntinel Office" panose="02000000000000000000" pitchFamily="2" charset="0"/>
                <a:ea typeface="+mn-ea"/>
                <a:cs typeface="+mn-cs"/>
              </a:rPr>
              <a:t>Lähde: Koronatilanne ja akavalaisten työelämä syksyllä 2020</a:t>
            </a:r>
          </a:p>
        </p:txBody>
      </p:sp>
    </p:spTree>
    <p:extLst>
      <p:ext uri="{BB962C8B-B14F-4D97-AF65-F5344CB8AC3E}">
        <p14:creationId xmlns:p14="http://schemas.microsoft.com/office/powerpoint/2010/main" val="588153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id="{409745F2-6FE1-4F65-97A6-A0DCEFE96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7691" y="2571525"/>
            <a:ext cx="9144000" cy="524197"/>
          </a:xfrm>
        </p:spPr>
        <p:txBody>
          <a:bodyPr/>
          <a:lstStyle/>
          <a:p>
            <a:r>
              <a:rPr lang="fi-FI" dirty="0">
                <a:latin typeface="Sentinel Semibold" pitchFamily="50" charset="0"/>
              </a:rPr>
              <a:t>Etätyö, työn määrä ja työn kuormittavuus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A15A265-D8A2-4020-974B-BE3E21809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691" y="1372458"/>
            <a:ext cx="8541109" cy="781163"/>
          </a:xfrm>
        </p:spPr>
        <p:txBody>
          <a:bodyPr anchor="t" anchorCtr="0">
            <a:normAutofit fontScale="90000"/>
          </a:bodyPr>
          <a:lstStyle/>
          <a:p>
            <a:r>
              <a:rPr lang="fi-FI" b="0" dirty="0">
                <a:latin typeface="Sentinel Semibold" pitchFamily="50" charset="0"/>
              </a:rPr>
              <a:t>Poikkeusolojen vaikutukset vaihtelevat toimialan mukaan</a:t>
            </a:r>
          </a:p>
        </p:txBody>
      </p:sp>
    </p:spTree>
    <p:extLst>
      <p:ext uri="{BB962C8B-B14F-4D97-AF65-F5344CB8AC3E}">
        <p14:creationId xmlns:p14="http://schemas.microsoft.com/office/powerpoint/2010/main" val="14111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9B99D771-DC38-4575-A5F7-14678C27B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542721"/>
            <a:ext cx="9422320" cy="781163"/>
          </a:xfrm>
        </p:spPr>
        <p:txBody>
          <a:bodyPr anchor="t" anchorCtr="0">
            <a:noAutofit/>
          </a:bodyPr>
          <a:lstStyle/>
          <a:p>
            <a:r>
              <a:rPr lang="fi-FI" sz="2400" b="0" dirty="0">
                <a:latin typeface="Sentinel Semibold" pitchFamily="50" charset="0"/>
              </a:rPr>
              <a:t>Kuinka paljon teit etätöitä ennen koronatilanteen alkua?</a:t>
            </a:r>
          </a:p>
        </p:txBody>
      </p:sp>
      <p:sp>
        <p:nvSpPr>
          <p:cNvPr id="7" name="Tekstin paikkamerkki 4">
            <a:extLst>
              <a:ext uri="{FF2B5EF4-FFF2-40B4-BE49-F238E27FC236}">
                <a16:creationId xmlns:a16="http://schemas.microsoft.com/office/drawing/2014/main" id="{FEB98DB7-4453-4E6A-A68C-26CC1E2F3E30}"/>
              </a:ext>
            </a:extLst>
          </p:cNvPr>
          <p:cNvSpPr txBox="1">
            <a:spLocks/>
          </p:cNvSpPr>
          <p:nvPr/>
        </p:nvSpPr>
        <p:spPr>
          <a:xfrm>
            <a:off x="7969623" y="5947542"/>
            <a:ext cx="3888075" cy="49808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ntinel Office" panose="02000000000000000000" pitchFamily="2" charset="0"/>
                <a:ea typeface="+mn-ea"/>
                <a:cs typeface="+mn-cs"/>
              </a:rPr>
              <a:t>Lähde: Koronapandemia ja akavalaisten työelämä syksyllä 2020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479F5706-26EE-4ADF-BF2D-A7CED7BE3A0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34963" y="1250950"/>
            <a:ext cx="9169400" cy="547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551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9B99D771-DC38-4575-A5F7-14678C27B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542721"/>
            <a:ext cx="9422320" cy="781163"/>
          </a:xfrm>
        </p:spPr>
        <p:txBody>
          <a:bodyPr anchor="t" anchorCtr="0">
            <a:noAutofit/>
          </a:bodyPr>
          <a:lstStyle/>
          <a:p>
            <a:r>
              <a:rPr lang="fi-FI" sz="2400" b="0" dirty="0">
                <a:latin typeface="Sentinel Semibold" pitchFamily="50" charset="0"/>
              </a:rPr>
              <a:t>Kuinka paljon teet etätyötä tällä hetkellä?</a:t>
            </a:r>
          </a:p>
        </p:txBody>
      </p:sp>
      <p:sp>
        <p:nvSpPr>
          <p:cNvPr id="7" name="Tekstin paikkamerkki 4">
            <a:extLst>
              <a:ext uri="{FF2B5EF4-FFF2-40B4-BE49-F238E27FC236}">
                <a16:creationId xmlns:a16="http://schemas.microsoft.com/office/drawing/2014/main" id="{FEB98DB7-4453-4E6A-A68C-26CC1E2F3E30}"/>
              </a:ext>
            </a:extLst>
          </p:cNvPr>
          <p:cNvSpPr txBox="1">
            <a:spLocks/>
          </p:cNvSpPr>
          <p:nvPr/>
        </p:nvSpPr>
        <p:spPr>
          <a:xfrm>
            <a:off x="7969623" y="5947542"/>
            <a:ext cx="3888075" cy="49808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ntinel Office" panose="02000000000000000000" pitchFamily="2" charset="0"/>
                <a:ea typeface="+mn-ea"/>
                <a:cs typeface="+mn-cs"/>
              </a:rPr>
              <a:t>Lähde: Koronapandemia ja akavalaisten työelämä syksyllä 2020</a:t>
            </a:r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32CD90B6-BC5D-4CCE-9505-868C41AA266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34963" y="1133475"/>
            <a:ext cx="9169400" cy="566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243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9B99D771-DC38-4575-A5F7-14678C27B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542721"/>
            <a:ext cx="9422320" cy="781163"/>
          </a:xfrm>
        </p:spPr>
        <p:txBody>
          <a:bodyPr anchor="t" anchorCtr="0">
            <a:noAutofit/>
          </a:bodyPr>
          <a:lstStyle/>
          <a:p>
            <a:r>
              <a:rPr lang="fi-FI" sz="2400" b="0" dirty="0">
                <a:latin typeface="Sentinel Semibold" pitchFamily="50" charset="0"/>
              </a:rPr>
              <a:t>Työn määrän muutos koronapandemiaa edeltäneestä ajasta</a:t>
            </a:r>
          </a:p>
        </p:txBody>
      </p:sp>
      <p:sp>
        <p:nvSpPr>
          <p:cNvPr id="7" name="Tekstin paikkamerkki 4">
            <a:extLst>
              <a:ext uri="{FF2B5EF4-FFF2-40B4-BE49-F238E27FC236}">
                <a16:creationId xmlns:a16="http://schemas.microsoft.com/office/drawing/2014/main" id="{FEB98DB7-4453-4E6A-A68C-26CC1E2F3E30}"/>
              </a:ext>
            </a:extLst>
          </p:cNvPr>
          <p:cNvSpPr txBox="1">
            <a:spLocks/>
          </p:cNvSpPr>
          <p:nvPr/>
        </p:nvSpPr>
        <p:spPr>
          <a:xfrm>
            <a:off x="7969623" y="5947542"/>
            <a:ext cx="3888075" cy="49808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ntinel Office" panose="02000000000000000000" pitchFamily="2" charset="0"/>
                <a:ea typeface="+mn-ea"/>
                <a:cs typeface="+mn-cs"/>
              </a:rPr>
              <a:t>Lähde: Koronapandemia ja akavalaisten työelämä syksyllä 2020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928FAC38-819B-419E-B14A-5531063D4CC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34302" y="1268786"/>
            <a:ext cx="7559675" cy="517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818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9B99D771-DC38-4575-A5F7-14678C27B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000" y="542721"/>
            <a:ext cx="9422320" cy="781163"/>
          </a:xfrm>
        </p:spPr>
        <p:txBody>
          <a:bodyPr anchor="t" anchorCtr="0">
            <a:noAutofit/>
          </a:bodyPr>
          <a:lstStyle/>
          <a:p>
            <a:r>
              <a:rPr lang="fi-FI" sz="2400" b="0" dirty="0">
                <a:latin typeface="Sentinel Semibold" pitchFamily="50" charset="0"/>
              </a:rPr>
              <a:t>Työn kognitiivisen kuormituksen muutos koronapandemiaa edeltäneestä ajasta</a:t>
            </a:r>
          </a:p>
        </p:txBody>
      </p:sp>
      <p:sp>
        <p:nvSpPr>
          <p:cNvPr id="7" name="Tekstin paikkamerkki 4">
            <a:extLst>
              <a:ext uri="{FF2B5EF4-FFF2-40B4-BE49-F238E27FC236}">
                <a16:creationId xmlns:a16="http://schemas.microsoft.com/office/drawing/2014/main" id="{FEB98DB7-4453-4E6A-A68C-26CC1E2F3E30}"/>
              </a:ext>
            </a:extLst>
          </p:cNvPr>
          <p:cNvSpPr txBox="1">
            <a:spLocks/>
          </p:cNvSpPr>
          <p:nvPr/>
        </p:nvSpPr>
        <p:spPr>
          <a:xfrm>
            <a:off x="7969623" y="5947542"/>
            <a:ext cx="3888075" cy="49808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32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ntinel Office" panose="02000000000000000000" pitchFamily="2" charset="0"/>
                <a:ea typeface="+mn-ea"/>
                <a:cs typeface="+mn-cs"/>
              </a:rPr>
              <a:t>Lähde: Koronapandemia ja akavalaisten työelämä syksyllä 2020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966767C8-E02C-41AB-A0A0-BC9EAAFECD2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34302" y="1342292"/>
            <a:ext cx="7545227" cy="516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702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5D3B8F0-54EB-4A29-9A67-957FA86429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69623" y="5947542"/>
            <a:ext cx="3888075" cy="498082"/>
          </a:xfrm>
        </p:spPr>
        <p:txBody>
          <a:bodyPr/>
          <a:lstStyle/>
          <a:p>
            <a:pPr algn="just"/>
            <a:r>
              <a:rPr lang="fi-FI" b="0" dirty="0">
                <a:latin typeface="Sentinel Office" panose="02000000000000000000" pitchFamily="2" charset="0"/>
              </a:rPr>
              <a:t>Lähde: Koronapandemia ja akavalaisten työelämä syksyllä 2020</a:t>
            </a:r>
            <a:endParaRPr lang="fi-FI" dirty="0">
              <a:latin typeface="Sentinel Office" panose="02000000000000000000" pitchFamily="2" charset="0"/>
            </a:endParaRP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3EC05FA6-BD0E-4376-8109-FB195141E34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36550" y="804863"/>
            <a:ext cx="10796588" cy="564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762344"/>
      </p:ext>
    </p:extLst>
  </p:cSld>
  <p:clrMapOvr>
    <a:masterClrMapping/>
  </p:clrMapOvr>
</p:sld>
</file>

<file path=ppt/theme/theme1.xml><?xml version="1.0" encoding="utf-8"?>
<a:theme xmlns:a="http://schemas.openxmlformats.org/drawingml/2006/main" name="Mukautettu suunnittelumalli">
  <a:themeElements>
    <a:clrScheme name="AkavaWorks_selityspohja">
      <a:dk1>
        <a:srgbClr val="0046AD"/>
      </a:dk1>
      <a:lt1>
        <a:srgbClr val="FFFFFF"/>
      </a:lt1>
      <a:dk2>
        <a:srgbClr val="000000"/>
      </a:dk2>
      <a:lt2>
        <a:srgbClr val="FFFFFF"/>
      </a:lt2>
      <a:accent1>
        <a:srgbClr val="1C46AE"/>
      </a:accent1>
      <a:accent2>
        <a:srgbClr val="00A5AF"/>
      </a:accent2>
      <a:accent3>
        <a:srgbClr val="AF1469"/>
      </a:accent3>
      <a:accent4>
        <a:srgbClr val="FAD500"/>
      </a:accent4>
      <a:accent5>
        <a:srgbClr val="F1EEEE"/>
      </a:accent5>
      <a:accent6>
        <a:srgbClr val="7C8185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kavaWorks_Selvitys" id="{CF8F2FC8-81AF-784D-A794-30E8408D94A4}" vid="{78B12573-9B8F-B74D-93EE-A31E0E3AD9C0}"/>
    </a:ext>
  </a:extLst>
</a:theme>
</file>

<file path=ppt/theme/theme2.xml><?xml version="1.0" encoding="utf-8"?>
<a:theme xmlns:a="http://schemas.openxmlformats.org/drawingml/2006/main" name="AkavaWorks">
  <a:themeElements>
    <a:clrScheme name="AkavaWorks_selityspohja">
      <a:dk1>
        <a:srgbClr val="0046AD"/>
      </a:dk1>
      <a:lt1>
        <a:srgbClr val="FFFFFF"/>
      </a:lt1>
      <a:dk2>
        <a:srgbClr val="000000"/>
      </a:dk2>
      <a:lt2>
        <a:srgbClr val="FFFFFF"/>
      </a:lt2>
      <a:accent1>
        <a:srgbClr val="1C46AE"/>
      </a:accent1>
      <a:accent2>
        <a:srgbClr val="00A5AF"/>
      </a:accent2>
      <a:accent3>
        <a:srgbClr val="AF1469"/>
      </a:accent3>
      <a:accent4>
        <a:srgbClr val="FAD500"/>
      </a:accent4>
      <a:accent5>
        <a:srgbClr val="F1EEEE"/>
      </a:accent5>
      <a:accent6>
        <a:srgbClr val="7C8185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kavaWorks" id="{BCC7DC8B-C9C5-4D5A-91CF-B1E970DE603A}" vid="{F2EC2FAC-812E-49D0-94A7-E0FE6780D6D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697674474A355499B296C30BB83F995" ma:contentTypeVersion="14" ma:contentTypeDescription="Luo uusi asiakirja." ma:contentTypeScope="" ma:versionID="b7678954af9cbaca1bbe21b9d8f4f26a">
  <xsd:schema xmlns:xsd="http://www.w3.org/2001/XMLSchema" xmlns:xs="http://www.w3.org/2001/XMLSchema" xmlns:p="http://schemas.microsoft.com/office/2006/metadata/properties" xmlns:ns3="574eb4ee-a8b0-41ae-810a-03db34e87b12" xmlns:ns4="55fcdf99-0356-42a1-b4f1-22345e4dac30" targetNamespace="http://schemas.microsoft.com/office/2006/metadata/properties" ma:root="true" ma:fieldsID="310cce41fd12c8f05aefec2c0f9dd8ca" ns3:_="" ns4:_="">
    <xsd:import namespace="574eb4ee-a8b0-41ae-810a-03db34e87b12"/>
    <xsd:import namespace="55fcdf99-0356-42a1-b4f1-22345e4dac3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4eb4ee-a8b0-41ae-810a-03db34e87b1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Käyttäjä jakanut viimeksi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Jaettu viimeksi ajankohtana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fcdf99-0356-42a1-b4f1-22345e4dac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190F51-A60E-44F8-96A3-C9C791248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4eb4ee-a8b0-41ae-810a-03db34e87b12"/>
    <ds:schemaRef ds:uri="55fcdf99-0356-42a1-b4f1-22345e4dac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FAD6BE8-E454-4B0A-B2D4-F1663E121D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00CE39-9925-4A1A-984F-2BC32BD8B002}">
  <ds:schemaRefs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574eb4ee-a8b0-41ae-810a-03db34e87b12"/>
    <ds:schemaRef ds:uri="http://schemas.microsoft.com/office/2006/documentManagement/types"/>
    <ds:schemaRef ds:uri="55fcdf99-0356-42a1-b4f1-22345e4dac30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364</Words>
  <Application>Microsoft Office PowerPoint</Application>
  <PresentationFormat>Laajakuva</PresentationFormat>
  <Paragraphs>39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13</vt:i4>
      </vt:variant>
    </vt:vector>
  </HeadingPairs>
  <TitlesOfParts>
    <vt:vector size="18" baseType="lpstr">
      <vt:lpstr>Arial</vt:lpstr>
      <vt:lpstr>Sentinel Office</vt:lpstr>
      <vt:lpstr>Sentinel Semibold</vt:lpstr>
      <vt:lpstr>Mukautettu suunnittelumalli</vt:lpstr>
      <vt:lpstr>AkavaWorks</vt:lpstr>
      <vt:lpstr>Koronatilanne ja akavalaisten työelämä syksyllä 2020</vt:lpstr>
      <vt:lpstr>Selvityksen kuvaus</vt:lpstr>
      <vt:lpstr>Selvityksen tulokset</vt:lpstr>
      <vt:lpstr>Poikkeusolojen vaikutukset vaihtelevat toimialan mukaan</vt:lpstr>
      <vt:lpstr>Kuinka paljon teit etätöitä ennen koronatilanteen alkua?</vt:lpstr>
      <vt:lpstr>Kuinka paljon teet etätyötä tällä hetkellä?</vt:lpstr>
      <vt:lpstr>Työn määrän muutos koronapandemiaa edeltäneestä ajasta</vt:lpstr>
      <vt:lpstr>Työn kognitiivisen kuormituksen muutos koronapandemiaa edeltäneestä ajasta</vt:lpstr>
      <vt:lpstr>PowerPoint-esitys</vt:lpstr>
      <vt:lpstr>Kylvettiinkö koronaepidemian aikana tuottavuuden kasvun siemen?</vt:lpstr>
      <vt:lpstr>Etätyö ja kognitiivinen kuormitus</vt:lpstr>
      <vt:lpstr>PowerPoint-esitys</vt:lpstr>
      <vt:lpstr>Johtopäätös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Koronatilanne ja akavalaisten työelämä syksyllä 2020</dc:title>
  <dc:creator>Joonas Miettinen</dc:creator>
  <cp:lastModifiedBy>Joonas Miettinen</cp:lastModifiedBy>
  <cp:revision>3</cp:revision>
  <dcterms:created xsi:type="dcterms:W3CDTF">2020-10-26T09:06:46Z</dcterms:created>
  <dcterms:modified xsi:type="dcterms:W3CDTF">2020-10-28T13:29:17Z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0x0101004697674474A355499B296C30BB83F995</vt:lpwstr>
  </property>
</Properties>
</file>