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2FE76-2A9F-4E6F-9D15-5532EC56313F}" v="68" dt="2020-09-30T12:13:12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50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0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B7AAD13-36D4-A14C-BC3B-767AD244B2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86DE181-D7B4-0D4E-B475-5655DFCC0D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981BB-2D9D-5240-80E0-16E9541A94FB}" type="datetimeFigureOut">
              <a:rPr lang="fi-FI" smtClean="0"/>
              <a:t>1.10.2020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DC62E34-94AD-544C-9B9E-3118749487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7DF4E5B-35DE-C547-BE40-2037E1FB07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0D8E1-A8B5-6F4D-A761-EBADBAD0CE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30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2D1F-AB84-B046-9159-93DC457FF077}" type="datetimeFigureOut">
              <a:rPr lang="fi-FI" smtClean="0"/>
              <a:t>1.10.2020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5723B-EECA-B145-B87C-835C7702B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84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490C48F-7698-C74D-9493-834E74EE4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97"/>
            <a:ext cx="6400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130" y="1122364"/>
            <a:ext cx="6228521" cy="2306637"/>
          </a:xfrm>
        </p:spPr>
        <p:txBody>
          <a:bodyPr anchor="b">
            <a:normAutofit/>
          </a:bodyPr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130" y="3602039"/>
            <a:ext cx="6228521" cy="125819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9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8F630B9-4351-204A-8B7B-DC6468C60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91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130" y="1122364"/>
            <a:ext cx="6228521" cy="2306637"/>
          </a:xfrm>
        </p:spPr>
        <p:txBody>
          <a:bodyPr anchor="b">
            <a:normAutofit/>
          </a:bodyPr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130" y="3602039"/>
            <a:ext cx="6228521" cy="125819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8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DED14BD-39AD-4545-AA88-38F8CF26F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9700" y="0"/>
            <a:ext cx="5702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92" y="1122364"/>
            <a:ext cx="5923721" cy="2306637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692" y="3602038"/>
            <a:ext cx="5923720" cy="131783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8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654326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654326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A86D18-0533-D746-BDB3-EAB08CFF6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00" y="0"/>
            <a:ext cx="556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0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4FC3B78-FECB-C04B-9103-9B3F94369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735"/>
          <a:stretch/>
        </p:blipFill>
        <p:spPr>
          <a:xfrm>
            <a:off x="6922516" y="0"/>
            <a:ext cx="51597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47" y="908052"/>
            <a:ext cx="636038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47" y="2450306"/>
            <a:ext cx="636038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E3EE5EA-B4A4-4E4A-82D2-93BAB23DD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3596" y="4130190"/>
            <a:ext cx="3492500" cy="237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1" y="908052"/>
            <a:ext cx="923345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923345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5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1113129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11131296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7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4" y="908052"/>
            <a:ext cx="11088624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544" y="2372277"/>
            <a:ext cx="5181600" cy="34421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72277"/>
            <a:ext cx="5477256" cy="34421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76264"/>
            <a:ext cx="11109960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455989"/>
            <a:ext cx="111099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2068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11131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92" y="2450306"/>
            <a:ext cx="11131296" cy="3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D1277FA-4D87-A04D-B880-FBE2B18E1F5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007100"/>
            <a:ext cx="12192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62" r:id="rId4"/>
    <p:sldLayoutId id="2147483673" r:id="rId5"/>
    <p:sldLayoutId id="2147483674" r:id="rId6"/>
    <p:sldLayoutId id="2147483672" r:id="rId7"/>
    <p:sldLayoutId id="2147483664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0B6777-927F-4E85-B4B0-353CE7ECA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Teams</a:t>
            </a:r>
            <a:r>
              <a:rPr lang="fi-FI" dirty="0"/>
              <a:t> Live </a:t>
            </a:r>
            <a:r>
              <a:rPr lang="fi-FI" dirty="0" err="1"/>
              <a:t>Events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2094172-CAE2-4F41-AE37-78EC6C657F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Näin liityt tapahtumaan!</a:t>
            </a:r>
          </a:p>
        </p:txBody>
      </p:sp>
    </p:spTree>
    <p:extLst>
      <p:ext uri="{BB962C8B-B14F-4D97-AF65-F5344CB8AC3E}">
        <p14:creationId xmlns:p14="http://schemas.microsoft.com/office/powerpoint/2010/main" val="82120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07AD93-EBFB-4545-9823-44F45013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593727"/>
            <a:ext cx="9233452" cy="1325563"/>
          </a:xfrm>
        </p:spPr>
        <p:txBody>
          <a:bodyPr/>
          <a:lstStyle/>
          <a:p>
            <a:r>
              <a:rPr lang="fi-FI" dirty="0"/>
              <a:t>Kutsu Live </a:t>
            </a:r>
            <a:r>
              <a:rPr lang="fi-FI" dirty="0" err="1"/>
              <a:t>Events</a:t>
            </a:r>
            <a:r>
              <a:rPr lang="fi-FI" dirty="0"/>
              <a:t> -tilaisuuteen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1DB5F6-C174-48AF-B683-14D5BEA9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919290"/>
            <a:ext cx="9233451" cy="3800473"/>
          </a:xfrm>
        </p:spPr>
        <p:txBody>
          <a:bodyPr/>
          <a:lstStyle/>
          <a:p>
            <a:r>
              <a:rPr lang="fi-FI" dirty="0"/>
              <a:t>Olet saanut kutsun tilaisuuteen. Kutsu on voinut tulla sähköpostilla, kalenterikutsuna tai vaikka löytyä Talentian sivuilta. Tarvitset liittymistä varten ainoastaan laitteen jossa on Internet-yhteys ja selain. Klikkaa tilaisuuteen saamaasi linkkiä.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A480185-EDD6-4C5D-9FF5-E023114E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" y="3819525"/>
            <a:ext cx="2813263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8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F26B6A-5D42-4480-A150-A5E7ED45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475455"/>
            <a:ext cx="11131296" cy="1325563"/>
          </a:xfrm>
        </p:spPr>
        <p:txBody>
          <a:bodyPr/>
          <a:lstStyle/>
          <a:p>
            <a:r>
              <a:rPr lang="fi-FI" dirty="0"/>
              <a:t>Liittymisvaihtoehdot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436A9A-1BC9-434F-94DF-7B7D7CE2E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851024"/>
            <a:ext cx="11131296" cy="326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Klikattuasi linkkiä avautuu kokoukseen liittyminen selaimessa. Jos koneellesi on asennettu </a:t>
            </a:r>
            <a:r>
              <a:rPr lang="fi-FI" dirty="0" err="1"/>
              <a:t>Teams</a:t>
            </a:r>
            <a:r>
              <a:rPr lang="fi-FI" dirty="0"/>
              <a:t>-sovellus, voi tilaisuus avautua suoraan myös sovelluksessa. Valitse seuraavaksi parhaiten itsellesi sopiva vaihtoehto.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b="1" dirty="0"/>
              <a:t>Sovelluksessa                        Selaimessa</a:t>
            </a:r>
            <a:r>
              <a:rPr lang="fi-FI" dirty="0"/>
              <a:t>                        </a:t>
            </a:r>
            <a:r>
              <a:rPr lang="fi-FI" b="1" dirty="0"/>
              <a:t> Lataa sovellus</a:t>
            </a:r>
            <a:endParaRPr lang="fi-FI" b="1" dirty="0">
              <a:cs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D881C37-5DB8-41EB-80EB-FADB1BC9E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23" y="3781027"/>
            <a:ext cx="2507725" cy="2144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9DDEF0B-1B53-43FC-B62F-0938CEB3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137" y="3781027"/>
            <a:ext cx="2507725" cy="2144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D641AAB9-1855-4860-8DA2-D67F76F42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754" y="3781025"/>
            <a:ext cx="2507725" cy="2144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94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B3E04-C511-4106-9D38-EBB9956B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Tilaisuus aukeaa automaattisesti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216C20-66C9-4BED-9799-17CBFCC4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Valittuasi sopivan vaihtoehdon, aukeaa tilaisuus automaattisesti. </a:t>
            </a:r>
          </a:p>
          <a:p>
            <a:r>
              <a:rPr lang="fi-FI" dirty="0"/>
              <a:t>Live </a:t>
            </a:r>
            <a:r>
              <a:rPr lang="fi-FI" dirty="0" err="1"/>
              <a:t>Events</a:t>
            </a:r>
            <a:r>
              <a:rPr lang="fi-FI" dirty="0"/>
              <a:t> ei vaadi </a:t>
            </a:r>
            <a:r>
              <a:rPr lang="fi-FI" dirty="0" err="1"/>
              <a:t>audiolaitteiden</a:t>
            </a:r>
            <a:r>
              <a:rPr lang="fi-FI" dirty="0"/>
              <a:t> määrityksiä, vaan ääni kuuluu oletuslaitteesta. </a:t>
            </a:r>
          </a:p>
          <a:p>
            <a:r>
              <a:rPr lang="fi-FI" dirty="0"/>
              <a:t>Voit halutessasi kelata tilaisuuden alkuun, jos liityt siihen myöhässä.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99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8791E-4C5B-41D1-AA95-74E18EA0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286396"/>
            <a:ext cx="11131296" cy="1325563"/>
          </a:xfrm>
        </p:spPr>
        <p:txBody>
          <a:bodyPr/>
          <a:lstStyle/>
          <a:p>
            <a:r>
              <a:rPr lang="fi-FI" dirty="0"/>
              <a:t>Kysymysten esittäminen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21C5EC-887D-427F-8E91-45A2B7AD8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" y="1561157"/>
            <a:ext cx="11131296" cy="3269457"/>
          </a:xfrm>
        </p:spPr>
        <p:txBody>
          <a:bodyPr/>
          <a:lstStyle/>
          <a:p>
            <a:r>
              <a:rPr lang="fi-FI" dirty="0"/>
              <a:t>Jos haluat, voit esittää kysymyksiä (jos käytössä) käyttämällä kysymysosiota (Q&amp;A). </a:t>
            </a:r>
          </a:p>
          <a:p>
            <a:r>
              <a:rPr lang="fi-FI" dirty="0"/>
              <a:t>Esittämäsi kysymykset näkyvät vain tilaisuuden järjestäjille, mutta järjestäjät voivat halutessaan julkaista kysymykset kaikille. </a:t>
            </a:r>
          </a:p>
          <a:p>
            <a:endParaRPr lang="fi-FI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AA44263-100B-4148-B7BC-C560422E9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15" y="3567147"/>
            <a:ext cx="2260760" cy="162492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F53E8B0-23FE-4BA3-A4B9-3C1F7C259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617" y="3567147"/>
            <a:ext cx="2648708" cy="2430007"/>
          </a:xfrm>
          <a:prstGeom prst="rect">
            <a:avLst/>
          </a:prstGeom>
        </p:spPr>
      </p:pic>
      <p:sp>
        <p:nvSpPr>
          <p:cNvPr id="9" name="Arrow: Right 4">
            <a:extLst>
              <a:ext uri="{FF2B5EF4-FFF2-40B4-BE49-F238E27FC236}">
                <a16:creationId xmlns:a16="http://schemas.microsoft.com/office/drawing/2014/main" id="{D8CE61BE-0C6B-4E21-82BC-A31AFD4651DF}"/>
              </a:ext>
            </a:extLst>
          </p:cNvPr>
          <p:cNvSpPr/>
          <p:nvPr/>
        </p:nvSpPr>
        <p:spPr>
          <a:xfrm>
            <a:off x="3642654" y="4137210"/>
            <a:ext cx="581803" cy="484793"/>
          </a:xfrm>
          <a:prstGeom prst="rightArrow">
            <a:avLst/>
          </a:prstGeom>
          <a:solidFill>
            <a:srgbClr val="F6993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6993D"/>
              </a:solidFill>
            </a:endParaRPr>
          </a:p>
        </p:txBody>
      </p:sp>
      <p:sp>
        <p:nvSpPr>
          <p:cNvPr id="11" name="Arrow: Right 6">
            <a:extLst>
              <a:ext uri="{FF2B5EF4-FFF2-40B4-BE49-F238E27FC236}">
                <a16:creationId xmlns:a16="http://schemas.microsoft.com/office/drawing/2014/main" id="{2C17B738-3B0E-49A5-9158-013F335BB46D}"/>
              </a:ext>
            </a:extLst>
          </p:cNvPr>
          <p:cNvSpPr/>
          <p:nvPr/>
        </p:nvSpPr>
        <p:spPr>
          <a:xfrm>
            <a:off x="7531600" y="4137210"/>
            <a:ext cx="581803" cy="484793"/>
          </a:xfrm>
          <a:prstGeom prst="rightArrow">
            <a:avLst/>
          </a:prstGeom>
          <a:solidFill>
            <a:srgbClr val="F6993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6993D"/>
              </a:solidFill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1BB022B-1030-494B-889E-9194E2CBB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678" y="3567147"/>
            <a:ext cx="3057143" cy="1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8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F60F7B-7F38-4653-A61F-2C733144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Tilaisuudesta poistuminen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12C081-CB16-4881-9FBA-2485A904F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Poistuminen tilaisuudesta onnistuu sulkemalla selain tai </a:t>
            </a:r>
            <a:r>
              <a:rPr lang="fi-FI" dirty="0" err="1"/>
              <a:t>Teams</a:t>
            </a:r>
            <a:r>
              <a:rPr lang="fi-FI" dirty="0"/>
              <a:t>-sovellus, tai klikkaamalla oikeassa yläreunassa olevaa </a:t>
            </a:r>
            <a:r>
              <a:rPr lang="fi-FI" b="1" dirty="0"/>
              <a:t>Poistu </a:t>
            </a:r>
            <a:r>
              <a:rPr lang="fi-FI" dirty="0"/>
              <a:t>(</a:t>
            </a:r>
            <a:r>
              <a:rPr lang="fi-FI" dirty="0" err="1"/>
              <a:t>Leave</a:t>
            </a:r>
            <a:r>
              <a:rPr lang="fi-FI" dirty="0"/>
              <a:t>) painiketta. 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CAD71A7-B8A7-4BFF-AE26-7F91FC9F5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3605212"/>
            <a:ext cx="18669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9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alentia">
      <a:dk1>
        <a:srgbClr val="000000"/>
      </a:dk1>
      <a:lt1>
        <a:srgbClr val="FFFFFF"/>
      </a:lt1>
      <a:dk2>
        <a:srgbClr val="31B5B9"/>
      </a:dk2>
      <a:lt2>
        <a:srgbClr val="EEECE1"/>
      </a:lt2>
      <a:accent1>
        <a:srgbClr val="885994"/>
      </a:accent1>
      <a:accent2>
        <a:srgbClr val="D21C5A"/>
      </a:accent2>
      <a:accent3>
        <a:srgbClr val="ABB529"/>
      </a:accent3>
      <a:accent4>
        <a:srgbClr val="F3B826"/>
      </a:accent4>
      <a:accent5>
        <a:srgbClr val="B5B5B4"/>
      </a:accent5>
      <a:accent6>
        <a:srgbClr val="898A89"/>
      </a:accent6>
      <a:hlink>
        <a:srgbClr val="D21C5A"/>
      </a:hlink>
      <a:folHlink>
        <a:srgbClr val="8959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ia_esityspohja" id="{196C60D3-1C78-A141-A4FE-E71D033C96BB}" vid="{53589266-F25E-604C-92C0-E2BB9D7C1D2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42D7F42C733A4E8A677E7002DAA266" ma:contentTypeVersion="9" ma:contentTypeDescription="Luo uusi asiakirja." ma:contentTypeScope="" ma:versionID="f4731bc326396bd40ad64e587b0f3556">
  <xsd:schema xmlns:xsd="http://www.w3.org/2001/XMLSchema" xmlns:xs="http://www.w3.org/2001/XMLSchema" xmlns:p="http://schemas.microsoft.com/office/2006/metadata/properties" xmlns:ns2="2a762e2c-bdfc-4463-8379-b36f1ec84ddd" targetNamespace="http://schemas.microsoft.com/office/2006/metadata/properties" ma:root="true" ma:fieldsID="1add3744867bc9e2ee70fa1e55119470" ns2:_="">
    <xsd:import namespace="2a762e2c-bdfc-4463-8379-b36f1ec84d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62e2c-bdfc-4463-8379-b36f1ec84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EE1C8F-15C4-40FC-BA7C-E8D5EDC12E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0C8690-DF6F-4AC6-9108-438E10C046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5B01AC-DC39-482B-8F72-E9576B9CA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762e2c-bdfc-4463-8379-b36f1ec84d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168</Words>
  <Application>Microsoft Office PowerPoint</Application>
  <PresentationFormat>Laajakuva</PresentationFormat>
  <Paragraphs>18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Teams Live Events</vt:lpstr>
      <vt:lpstr>Kutsu Live Events -tilaisuuteen</vt:lpstr>
      <vt:lpstr>Liittymisvaihtoehdot</vt:lpstr>
      <vt:lpstr>Tilaisuus aukeaa automaattisesti</vt:lpstr>
      <vt:lpstr>Kysymysten esittäminen</vt:lpstr>
      <vt:lpstr>Tilaisuudesta poistuminen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Pia Myllymäki</dc:creator>
  <cp:lastModifiedBy>Ilkka Salmela</cp:lastModifiedBy>
  <cp:revision>269</cp:revision>
  <dcterms:created xsi:type="dcterms:W3CDTF">2020-02-18T06:38:23Z</dcterms:created>
  <dcterms:modified xsi:type="dcterms:W3CDTF">2020-10-01T13:21:27Z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0x0101000342D7F42C733A4E8A677E7002DAA266</vt:lpwstr>
  </property>
</Properties>
</file>