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 id="2147483723" r:id="rId5"/>
    <p:sldMasterId id="2147483711" r:id="rId6"/>
    <p:sldMasterId id="2147483699" r:id="rId7"/>
    <p:sldMasterId id="2147483687" r:id="rId8"/>
    <p:sldMasterId id="2147483675" r:id="rId9"/>
    <p:sldMasterId id="2147483660" r:id="rId10"/>
  </p:sldMasterIdLst>
  <p:notesMasterIdLst>
    <p:notesMasterId r:id="rId25"/>
  </p:notesMasterIdLst>
  <p:handoutMasterIdLst>
    <p:handoutMasterId r:id="rId26"/>
  </p:handoutMasterIdLst>
  <p:sldIdLst>
    <p:sldId id="256" r:id="rId11"/>
    <p:sldId id="854" r:id="rId12"/>
    <p:sldId id="852" r:id="rId13"/>
    <p:sldId id="853" r:id="rId14"/>
    <p:sldId id="295" r:id="rId15"/>
    <p:sldId id="268" r:id="rId16"/>
    <p:sldId id="271" r:id="rId17"/>
    <p:sldId id="859" r:id="rId18"/>
    <p:sldId id="261" r:id="rId19"/>
    <p:sldId id="260" r:id="rId20"/>
    <p:sldId id="858" r:id="rId21"/>
    <p:sldId id="857" r:id="rId22"/>
    <p:sldId id="856" r:id="rId23"/>
    <p:sldId id="85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C5385-A74A-4154-B52F-7136D350B93F}" v="148" vWet="150" dt="2023-11-01T13:07:35.351"/>
    <p1510:client id="{EA62EFB0-04FC-4A8A-82EC-4DF56A3BFC00}" v="2867" dt="2023-11-01T15:39:20.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Manssila" userId="19c53a03-2f0e-43f1-adf6-b0d70cb921a3" providerId="ADAL" clId="{A41C5385-A74A-4154-B52F-7136D350B93F}"/>
    <pc:docChg chg="custSel delSld modSld sldOrd">
      <pc:chgData name="Jaana Manssila" userId="19c53a03-2f0e-43f1-adf6-b0d70cb921a3" providerId="ADAL" clId="{A41C5385-A74A-4154-B52F-7136D350B93F}" dt="2023-11-01T07:48:13.141" v="1654" actId="20577"/>
      <pc:docMkLst>
        <pc:docMk/>
      </pc:docMkLst>
      <pc:sldChg chg="addSp delSp modSp mod chgLayout">
        <pc:chgData name="Jaana Manssila" userId="19c53a03-2f0e-43f1-adf6-b0d70cb921a3" providerId="ADAL" clId="{A41C5385-A74A-4154-B52F-7136D350B93F}" dt="2023-11-01T07:12:52.038" v="1635" actId="20577"/>
        <pc:sldMkLst>
          <pc:docMk/>
          <pc:sldMk cId="4049859977" sldId="256"/>
        </pc:sldMkLst>
        <pc:spChg chg="mod ord">
          <ac:chgData name="Jaana Manssila" userId="19c53a03-2f0e-43f1-adf6-b0d70cb921a3" providerId="ADAL" clId="{A41C5385-A74A-4154-B52F-7136D350B93F}" dt="2023-10-26T10:13:08.902" v="91" actId="20577"/>
          <ac:spMkLst>
            <pc:docMk/>
            <pc:sldMk cId="4049859977" sldId="256"/>
            <ac:spMk id="2" creationId="{545963F2-C692-C043-B180-4BA992D7057A}"/>
          </ac:spMkLst>
        </pc:spChg>
        <pc:spChg chg="del mod">
          <ac:chgData name="Jaana Manssila" userId="19c53a03-2f0e-43f1-adf6-b0d70cb921a3" providerId="ADAL" clId="{A41C5385-A74A-4154-B52F-7136D350B93F}" dt="2023-10-26T10:12:38.649" v="60" actId="700"/>
          <ac:spMkLst>
            <pc:docMk/>
            <pc:sldMk cId="4049859977" sldId="256"/>
            <ac:spMk id="3" creationId="{56E1F939-525C-A940-B1CB-04C653D5CFF0}"/>
          </ac:spMkLst>
        </pc:spChg>
        <pc:spChg chg="mod ord">
          <ac:chgData name="Jaana Manssila" userId="19c53a03-2f0e-43f1-adf6-b0d70cb921a3" providerId="ADAL" clId="{A41C5385-A74A-4154-B52F-7136D350B93F}" dt="2023-10-26T10:12:44.468" v="61" actId="6549"/>
          <ac:spMkLst>
            <pc:docMk/>
            <pc:sldMk cId="4049859977" sldId="256"/>
            <ac:spMk id="4" creationId="{EFF076F7-B625-80D2-4BAA-605934553CD8}"/>
          </ac:spMkLst>
        </pc:spChg>
        <pc:spChg chg="add mod ord">
          <ac:chgData name="Jaana Manssila" userId="19c53a03-2f0e-43f1-adf6-b0d70cb921a3" providerId="ADAL" clId="{A41C5385-A74A-4154-B52F-7136D350B93F}" dt="2023-11-01T07:12:52.038" v="1635" actId="20577"/>
          <ac:spMkLst>
            <pc:docMk/>
            <pc:sldMk cId="4049859977" sldId="256"/>
            <ac:spMk id="5" creationId="{AD635841-8DDE-E9B5-746D-BFB58C86FF82}"/>
          </ac:spMkLst>
        </pc:spChg>
      </pc:sldChg>
      <pc:sldChg chg="del">
        <pc:chgData name="Jaana Manssila" userId="19c53a03-2f0e-43f1-adf6-b0d70cb921a3" providerId="ADAL" clId="{A41C5385-A74A-4154-B52F-7136D350B93F}" dt="2023-11-01T07:05:26.888" v="1515" actId="47"/>
        <pc:sldMkLst>
          <pc:docMk/>
          <pc:sldMk cId="1937805220" sldId="257"/>
        </pc:sldMkLst>
      </pc:sldChg>
      <pc:sldChg chg="del">
        <pc:chgData name="Jaana Manssila" userId="19c53a03-2f0e-43f1-adf6-b0d70cb921a3" providerId="ADAL" clId="{A41C5385-A74A-4154-B52F-7136D350B93F}" dt="2023-11-01T07:06:02.662" v="1516" actId="47"/>
        <pc:sldMkLst>
          <pc:docMk/>
          <pc:sldMk cId="2974118013" sldId="258"/>
        </pc:sldMkLst>
      </pc:sldChg>
      <pc:sldChg chg="del">
        <pc:chgData name="Jaana Manssila" userId="19c53a03-2f0e-43f1-adf6-b0d70cb921a3" providerId="ADAL" clId="{A41C5385-A74A-4154-B52F-7136D350B93F}" dt="2023-11-01T07:05:26.087" v="1514" actId="47"/>
        <pc:sldMkLst>
          <pc:docMk/>
          <pc:sldMk cId="4243483225" sldId="259"/>
        </pc:sldMkLst>
      </pc:sldChg>
      <pc:sldChg chg="addSp delSp modSp mod ord modClrScheme chgLayout">
        <pc:chgData name="Jaana Manssila" userId="19c53a03-2f0e-43f1-adf6-b0d70cb921a3" providerId="ADAL" clId="{A41C5385-A74A-4154-B52F-7136D350B93F}" dt="2023-11-01T07:48:13.141" v="1654" actId="20577"/>
        <pc:sldMkLst>
          <pc:docMk/>
          <pc:sldMk cId="3736265520" sldId="260"/>
        </pc:sldMkLst>
        <pc:spChg chg="del mod ord">
          <ac:chgData name="Jaana Manssila" userId="19c53a03-2f0e-43f1-adf6-b0d70cb921a3" providerId="ADAL" clId="{A41C5385-A74A-4154-B52F-7136D350B93F}" dt="2023-10-26T10:26:13.984" v="465" actId="700"/>
          <ac:spMkLst>
            <pc:docMk/>
            <pc:sldMk cId="3736265520" sldId="260"/>
            <ac:spMk id="2" creationId="{28311E74-A8C1-F549-B0D8-20D5D588951C}"/>
          </ac:spMkLst>
        </pc:spChg>
        <pc:spChg chg="del mod ord">
          <ac:chgData name="Jaana Manssila" userId="19c53a03-2f0e-43f1-adf6-b0d70cb921a3" providerId="ADAL" clId="{A41C5385-A74A-4154-B52F-7136D350B93F}" dt="2023-10-26T10:26:13.984" v="465" actId="700"/>
          <ac:spMkLst>
            <pc:docMk/>
            <pc:sldMk cId="3736265520" sldId="260"/>
            <ac:spMk id="3" creationId="{1471362C-3498-5D43-8111-3A77B89D7D92}"/>
          </ac:spMkLst>
        </pc:spChg>
        <pc:spChg chg="add mod ord">
          <ac:chgData name="Jaana Manssila" userId="19c53a03-2f0e-43f1-adf6-b0d70cb921a3" providerId="ADAL" clId="{A41C5385-A74A-4154-B52F-7136D350B93F}" dt="2023-10-26T10:26:29.799" v="518" actId="20577"/>
          <ac:spMkLst>
            <pc:docMk/>
            <pc:sldMk cId="3736265520" sldId="260"/>
            <ac:spMk id="4" creationId="{2FB01371-24A6-D0DC-B9B4-AB6744EDB4E0}"/>
          </ac:spMkLst>
        </pc:spChg>
        <pc:spChg chg="add mod ord">
          <ac:chgData name="Jaana Manssila" userId="19c53a03-2f0e-43f1-adf6-b0d70cb921a3" providerId="ADAL" clId="{A41C5385-A74A-4154-B52F-7136D350B93F}" dt="2023-11-01T07:48:13.141" v="1654" actId="20577"/>
          <ac:spMkLst>
            <pc:docMk/>
            <pc:sldMk cId="3736265520" sldId="260"/>
            <ac:spMk id="5" creationId="{57328520-F94A-9A7A-CC66-A334E4D04AAE}"/>
          </ac:spMkLst>
        </pc:spChg>
      </pc:sldChg>
      <pc:sldChg chg="addSp modSp mod modClrScheme chgLayout">
        <pc:chgData name="Jaana Manssila" userId="19c53a03-2f0e-43f1-adf6-b0d70cb921a3" providerId="ADAL" clId="{A41C5385-A74A-4154-B52F-7136D350B93F}" dt="2023-10-26T10:24:42.675" v="462" actId="14100"/>
        <pc:sldMkLst>
          <pc:docMk/>
          <pc:sldMk cId="1796005684" sldId="261"/>
        </pc:sldMkLst>
        <pc:spChg chg="add mod ord">
          <ac:chgData name="Jaana Manssila" userId="19c53a03-2f0e-43f1-adf6-b0d70cb921a3" providerId="ADAL" clId="{A41C5385-A74A-4154-B52F-7136D350B93F}" dt="2023-10-26T10:19:34.833" v="191" actId="700"/>
          <ac:spMkLst>
            <pc:docMk/>
            <pc:sldMk cId="1796005684" sldId="261"/>
            <ac:spMk id="2" creationId="{324B9344-75DF-C396-6735-BBA23C251029}"/>
          </ac:spMkLst>
        </pc:spChg>
        <pc:spChg chg="add mod ord">
          <ac:chgData name="Jaana Manssila" userId="19c53a03-2f0e-43f1-adf6-b0d70cb921a3" providerId="ADAL" clId="{A41C5385-A74A-4154-B52F-7136D350B93F}" dt="2023-10-26T10:24:42.675" v="462" actId="14100"/>
          <ac:spMkLst>
            <pc:docMk/>
            <pc:sldMk cId="1796005684" sldId="261"/>
            <ac:spMk id="3" creationId="{2E6EFE0D-4753-55B8-18F5-6BFDFA802F7C}"/>
          </ac:spMkLst>
        </pc:spChg>
        <pc:picChg chg="add mod">
          <ac:chgData name="Jaana Manssila" userId="19c53a03-2f0e-43f1-adf6-b0d70cb921a3" providerId="ADAL" clId="{A41C5385-A74A-4154-B52F-7136D350B93F}" dt="2023-10-26T10:24:18.968" v="450" actId="1076"/>
          <ac:picMkLst>
            <pc:docMk/>
            <pc:sldMk cId="1796005684" sldId="261"/>
            <ac:picMk id="5" creationId="{3CAB7010-3AF1-E424-990F-4B321BED70CF}"/>
          </ac:picMkLst>
        </pc:picChg>
      </pc:sldChg>
      <pc:sldChg chg="del">
        <pc:chgData name="Jaana Manssila" userId="19c53a03-2f0e-43f1-adf6-b0d70cb921a3" providerId="ADAL" clId="{A41C5385-A74A-4154-B52F-7136D350B93F}" dt="2023-11-01T07:05:22.686" v="1509" actId="47"/>
        <pc:sldMkLst>
          <pc:docMk/>
          <pc:sldMk cId="2567477530" sldId="263"/>
        </pc:sldMkLst>
      </pc:sldChg>
      <pc:sldChg chg="del">
        <pc:chgData name="Jaana Manssila" userId="19c53a03-2f0e-43f1-adf6-b0d70cb921a3" providerId="ADAL" clId="{A41C5385-A74A-4154-B52F-7136D350B93F}" dt="2023-11-01T07:05:25.080" v="1513" actId="47"/>
        <pc:sldMkLst>
          <pc:docMk/>
          <pc:sldMk cId="1962826582" sldId="264"/>
        </pc:sldMkLst>
      </pc:sldChg>
      <pc:sldChg chg="del">
        <pc:chgData name="Jaana Manssila" userId="19c53a03-2f0e-43f1-adf6-b0d70cb921a3" providerId="ADAL" clId="{A41C5385-A74A-4154-B52F-7136D350B93F}" dt="2023-11-01T07:05:23.922" v="1510" actId="47"/>
        <pc:sldMkLst>
          <pc:docMk/>
          <pc:sldMk cId="280357129" sldId="265"/>
        </pc:sldMkLst>
      </pc:sldChg>
      <pc:sldChg chg="del">
        <pc:chgData name="Jaana Manssila" userId="19c53a03-2f0e-43f1-adf6-b0d70cb921a3" providerId="ADAL" clId="{A41C5385-A74A-4154-B52F-7136D350B93F}" dt="2023-11-01T07:05:24.782" v="1512" actId="47"/>
        <pc:sldMkLst>
          <pc:docMk/>
          <pc:sldMk cId="2980833075" sldId="266"/>
        </pc:sldMkLst>
      </pc:sldChg>
      <pc:sldChg chg="del">
        <pc:chgData name="Jaana Manssila" userId="19c53a03-2f0e-43f1-adf6-b0d70cb921a3" providerId="ADAL" clId="{A41C5385-A74A-4154-B52F-7136D350B93F}" dt="2023-11-01T07:05:24.433" v="1511" actId="47"/>
        <pc:sldMkLst>
          <pc:docMk/>
          <pc:sldMk cId="1643893349" sldId="267"/>
        </pc:sldMkLst>
      </pc:sldChg>
    </pc:docChg>
  </pc:docChgLst>
  <pc:docChgLst>
    <pc:chgData name="Alpo Heikkinen" userId="S::alpo.heikkinen@talentia.fi::ee6cd644-d05f-40af-946c-ab34c74d3bda" providerId="AD" clId="Web-{1B372E50-0B4F-4FD0-819B-D0226F82E92F}"/>
    <pc:docChg chg="addSld addMainMaster modMainMaster">
      <pc:chgData name="Alpo Heikkinen" userId="S::alpo.heikkinen@talentia.fi::ee6cd644-d05f-40af-946c-ab34c74d3bda" providerId="AD" clId="Web-{1B372E50-0B4F-4FD0-819B-D0226F82E92F}" dt="2023-10-27T09:27:45.747" v="3"/>
      <pc:docMkLst>
        <pc:docMk/>
      </pc:docMkLst>
      <pc:sldChg chg="add">
        <pc:chgData name="Alpo Heikkinen" userId="S::alpo.heikkinen@talentia.fi::ee6cd644-d05f-40af-946c-ab34c74d3bda" providerId="AD" clId="Web-{1B372E50-0B4F-4FD0-819B-D0226F82E92F}" dt="2023-10-27T09:25:15.275" v="0"/>
        <pc:sldMkLst>
          <pc:docMk/>
          <pc:sldMk cId="872997790" sldId="855"/>
        </pc:sldMkLst>
      </pc:sldChg>
      <pc:sldChg chg="add">
        <pc:chgData name="Alpo Heikkinen" userId="S::alpo.heikkinen@talentia.fi::ee6cd644-d05f-40af-946c-ab34c74d3bda" providerId="AD" clId="Web-{1B372E50-0B4F-4FD0-819B-D0226F82E92F}" dt="2023-10-27T09:26:04.276" v="1"/>
        <pc:sldMkLst>
          <pc:docMk/>
          <pc:sldMk cId="1821181215" sldId="856"/>
        </pc:sldMkLst>
      </pc:sldChg>
      <pc:sldChg chg="add">
        <pc:chgData name="Alpo Heikkinen" userId="S::alpo.heikkinen@talentia.fi::ee6cd644-d05f-40af-946c-ab34c74d3bda" providerId="AD" clId="Web-{1B372E50-0B4F-4FD0-819B-D0226F82E92F}" dt="2023-10-27T09:27:05.402" v="2"/>
        <pc:sldMkLst>
          <pc:docMk/>
          <pc:sldMk cId="3958272652" sldId="857"/>
        </pc:sldMkLst>
      </pc:sldChg>
      <pc:sldChg chg="add">
        <pc:chgData name="Alpo Heikkinen" userId="S::alpo.heikkinen@talentia.fi::ee6cd644-d05f-40af-946c-ab34c74d3bda" providerId="AD" clId="Web-{1B372E50-0B4F-4FD0-819B-D0226F82E92F}" dt="2023-10-27T09:27:45.747" v="3"/>
        <pc:sldMkLst>
          <pc:docMk/>
          <pc:sldMk cId="1017577959" sldId="858"/>
        </pc:sldMkLst>
      </pc:sldChg>
      <pc:sldMasterChg chg="add addSldLayout">
        <pc:chgData name="Alpo Heikkinen" userId="S::alpo.heikkinen@talentia.fi::ee6cd644-d05f-40af-946c-ab34c74d3bda" providerId="AD" clId="Web-{1B372E50-0B4F-4FD0-819B-D0226F82E92F}" dt="2023-10-27T09:25:15.275" v="0"/>
        <pc:sldMasterMkLst>
          <pc:docMk/>
          <pc:sldMasterMk cId="354603096" sldId="2147483660"/>
        </pc:sldMasterMkLst>
        <pc:sldLayoutChg chg="add">
          <pc:chgData name="Alpo Heikkinen" userId="S::alpo.heikkinen@talentia.fi::ee6cd644-d05f-40af-946c-ab34c74d3bda" providerId="AD" clId="Web-{1B372E50-0B4F-4FD0-819B-D0226F82E92F}" dt="2023-10-27T09:25:15.275" v="0"/>
          <pc:sldLayoutMkLst>
            <pc:docMk/>
            <pc:sldMasterMk cId="354603096" sldId="2147483660"/>
            <pc:sldLayoutMk cId="2623437509" sldId="2147483661"/>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2540465968" sldId="2147483662"/>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762783540" sldId="2147483663"/>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588359594" sldId="2147483664"/>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1963925727" sldId="2147483665"/>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4268543396" sldId="2147483666"/>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133393754" sldId="2147483667"/>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3771184421" sldId="2147483668"/>
          </pc:sldLayoutMkLst>
        </pc:sldLayoutChg>
        <pc:sldLayoutChg chg="add">
          <pc:chgData name="Alpo Heikkinen" userId="S::alpo.heikkinen@talentia.fi::ee6cd644-d05f-40af-946c-ab34c74d3bda" providerId="AD" clId="Web-{1B372E50-0B4F-4FD0-819B-D0226F82E92F}" dt="2023-10-27T09:25:15.275" v="0"/>
          <pc:sldLayoutMkLst>
            <pc:docMk/>
            <pc:sldMasterMk cId="354603096" sldId="2147483660"/>
            <pc:sldLayoutMk cId="1201613766" sldId="2147483669"/>
          </pc:sldLayoutMkLst>
        </pc:sldLayoutChg>
      </pc:sldMasterChg>
      <pc:sldMasterChg chg="replId modSldLayout">
        <pc:chgData name="Alpo Heikkinen" userId="S::alpo.heikkinen@talentia.fi::ee6cd644-d05f-40af-946c-ab34c74d3bda" providerId="AD" clId="Web-{1B372E50-0B4F-4FD0-819B-D0226F82E92F}" dt="2023-10-27T09:25:15.275" v="0"/>
        <pc:sldMasterMkLst>
          <pc:docMk/>
          <pc:sldMasterMk cId="2998766685" sldId="2147483735"/>
        </pc:sldMasterMkLst>
        <pc:sldLayoutChg chg="replId">
          <pc:chgData name="Alpo Heikkinen" userId="S::alpo.heikkinen@talentia.fi::ee6cd644-d05f-40af-946c-ab34c74d3bda" providerId="AD" clId="Web-{1B372E50-0B4F-4FD0-819B-D0226F82E92F}" dt="2023-10-27T09:25:15.275" v="0"/>
          <pc:sldLayoutMkLst>
            <pc:docMk/>
            <pc:sldMasterMk cId="2998766685" sldId="2147483735"/>
            <pc:sldLayoutMk cId="4192194861" sldId="2147483736"/>
          </pc:sldLayoutMkLst>
        </pc:sldLayoutChg>
        <pc:sldLayoutChg chg="replId">
          <pc:chgData name="Alpo Heikkinen" userId="S::alpo.heikkinen@talentia.fi::ee6cd644-d05f-40af-946c-ab34c74d3bda" providerId="AD" clId="Web-{1B372E50-0B4F-4FD0-819B-D0226F82E92F}" dt="2023-10-27T09:25:15.275" v="0"/>
          <pc:sldLayoutMkLst>
            <pc:docMk/>
            <pc:sldMasterMk cId="2998766685" sldId="2147483735"/>
            <pc:sldLayoutMk cId="2393703501" sldId="2147483737"/>
          </pc:sldLayoutMkLst>
        </pc:sldLayoutChg>
        <pc:sldLayoutChg chg="replId">
          <pc:chgData name="Alpo Heikkinen" userId="S::alpo.heikkinen@talentia.fi::ee6cd644-d05f-40af-946c-ab34c74d3bda" providerId="AD" clId="Web-{1B372E50-0B4F-4FD0-819B-D0226F82E92F}" dt="2023-10-27T09:25:15.275" v="0"/>
          <pc:sldLayoutMkLst>
            <pc:docMk/>
            <pc:sldMasterMk cId="2998766685" sldId="2147483735"/>
            <pc:sldLayoutMk cId="4020681713" sldId="2147483738"/>
          </pc:sldLayoutMkLst>
        </pc:sldLayoutChg>
        <pc:sldLayoutChg chg="replId">
          <pc:chgData name="Alpo Heikkinen" userId="S::alpo.heikkinen@talentia.fi::ee6cd644-d05f-40af-946c-ab34c74d3bda" providerId="AD" clId="Web-{1B372E50-0B4F-4FD0-819B-D0226F82E92F}" dt="2023-10-27T09:25:15.275" v="0"/>
          <pc:sldLayoutMkLst>
            <pc:docMk/>
            <pc:sldMasterMk cId="2998766685" sldId="2147483735"/>
            <pc:sldLayoutMk cId="109127860" sldId="2147483739"/>
          </pc:sldLayoutMkLst>
        </pc:sldLayoutChg>
      </pc:sldMasterChg>
    </pc:docChg>
  </pc:docChgLst>
  <pc:docChgLst>
    <pc:chgData name="Konstantin Laakkonen" userId="3e99ffb4-e6d0-4875-86f4-2b65a936809e" providerId="ADAL" clId="{EA62EFB0-04FC-4A8A-82EC-4DF56A3BFC00}"/>
    <pc:docChg chg="undo custSel addSld delSld modSld sldOrd">
      <pc:chgData name="Konstantin Laakkonen" userId="3e99ffb4-e6d0-4875-86f4-2b65a936809e" providerId="ADAL" clId="{EA62EFB0-04FC-4A8A-82EC-4DF56A3BFC00}" dt="2023-11-01T15:39:20.561" v="3948" actId="20577"/>
      <pc:docMkLst>
        <pc:docMk/>
      </pc:docMkLst>
      <pc:sldChg chg="modSp mod ord modClrScheme chgLayout">
        <pc:chgData name="Konstantin Laakkonen" userId="3e99ffb4-e6d0-4875-86f4-2b65a936809e" providerId="ADAL" clId="{EA62EFB0-04FC-4A8A-82EC-4DF56A3BFC00}" dt="2023-11-01T13:06:57.016" v="1936"/>
        <pc:sldMkLst>
          <pc:docMk/>
          <pc:sldMk cId="182775997" sldId="268"/>
        </pc:sldMkLst>
        <pc:spChg chg="mod ord">
          <ac:chgData name="Konstantin Laakkonen" userId="3e99ffb4-e6d0-4875-86f4-2b65a936809e" providerId="ADAL" clId="{EA62EFB0-04FC-4A8A-82EC-4DF56A3BFC00}" dt="2023-10-27T06:59:14.257" v="1" actId="1076"/>
          <ac:spMkLst>
            <pc:docMk/>
            <pc:sldMk cId="182775997" sldId="268"/>
            <ac:spMk id="2" creationId="{406EDB40-B161-4313-BE83-662408E56045}"/>
          </ac:spMkLst>
        </pc:spChg>
        <pc:graphicFrameChg chg="mod ord">
          <ac:chgData name="Konstantin Laakkonen" userId="3e99ffb4-e6d0-4875-86f4-2b65a936809e" providerId="ADAL" clId="{EA62EFB0-04FC-4A8A-82EC-4DF56A3BFC00}" dt="2023-10-27T06:59:08.368" v="0" actId="700"/>
          <ac:graphicFrameMkLst>
            <pc:docMk/>
            <pc:sldMk cId="182775997" sldId="268"/>
            <ac:graphicFrameMk id="4" creationId="{FF476229-FECF-7E79-4771-8F4A013E7AAD}"/>
          </ac:graphicFrameMkLst>
        </pc:graphicFrameChg>
      </pc:sldChg>
      <pc:sldChg chg="addSp delSp modSp mod modClrScheme chgLayout">
        <pc:chgData name="Konstantin Laakkonen" userId="3e99ffb4-e6d0-4875-86f4-2b65a936809e" providerId="ADAL" clId="{EA62EFB0-04FC-4A8A-82EC-4DF56A3BFC00}" dt="2023-11-01T14:22:39.235" v="3729"/>
        <pc:sldMkLst>
          <pc:docMk/>
          <pc:sldMk cId="3043988184" sldId="271"/>
        </pc:sldMkLst>
        <pc:spChg chg="mod ord">
          <ac:chgData name="Konstantin Laakkonen" userId="3e99ffb4-e6d0-4875-86f4-2b65a936809e" providerId="ADAL" clId="{EA62EFB0-04FC-4A8A-82EC-4DF56A3BFC00}" dt="2023-10-27T07:00:25.631" v="9" actId="1076"/>
          <ac:spMkLst>
            <pc:docMk/>
            <pc:sldMk cId="3043988184" sldId="271"/>
            <ac:spMk id="2" creationId="{E618C6AF-1A6D-A857-2D78-84542186DE3E}"/>
          </ac:spMkLst>
        </pc:spChg>
        <pc:spChg chg="add del mod ord">
          <ac:chgData name="Konstantin Laakkonen" userId="3e99ffb4-e6d0-4875-86f4-2b65a936809e" providerId="ADAL" clId="{EA62EFB0-04FC-4A8A-82EC-4DF56A3BFC00}" dt="2023-10-27T07:00:34.513" v="10" actId="478"/>
          <ac:spMkLst>
            <pc:docMk/>
            <pc:sldMk cId="3043988184" sldId="271"/>
            <ac:spMk id="3" creationId="{C46E5FCE-F1A0-5D10-5BA8-AA5EDC5FFEF6}"/>
          </ac:spMkLst>
        </pc:spChg>
        <pc:spChg chg="add mod">
          <ac:chgData name="Konstantin Laakkonen" userId="3e99ffb4-e6d0-4875-86f4-2b65a936809e" providerId="ADAL" clId="{EA62EFB0-04FC-4A8A-82EC-4DF56A3BFC00}" dt="2023-11-01T14:22:39.235" v="3729"/>
          <ac:spMkLst>
            <pc:docMk/>
            <pc:sldMk cId="3043988184" sldId="271"/>
            <ac:spMk id="5" creationId="{FBE576F1-AB19-8BDB-0452-FDA196434DC7}"/>
          </ac:spMkLst>
        </pc:spChg>
        <pc:spChg chg="add mod">
          <ac:chgData name="Konstantin Laakkonen" userId="3e99ffb4-e6d0-4875-86f4-2b65a936809e" providerId="ADAL" clId="{EA62EFB0-04FC-4A8A-82EC-4DF56A3BFC00}" dt="2023-11-01T14:22:37.576" v="3727"/>
          <ac:spMkLst>
            <pc:docMk/>
            <pc:sldMk cId="3043988184" sldId="271"/>
            <ac:spMk id="9" creationId="{411AB767-20B7-AA23-DB4A-A8AD50CA8E8A}"/>
          </ac:spMkLst>
        </pc:spChg>
        <pc:spChg chg="add mod">
          <ac:chgData name="Konstantin Laakkonen" userId="3e99ffb4-e6d0-4875-86f4-2b65a936809e" providerId="ADAL" clId="{EA62EFB0-04FC-4A8A-82EC-4DF56A3BFC00}" dt="2023-11-01T14:22:36.883" v="3726"/>
          <ac:spMkLst>
            <pc:docMk/>
            <pc:sldMk cId="3043988184" sldId="271"/>
            <ac:spMk id="12" creationId="{CCEF3B0C-EB86-C2E6-7425-47A7F409D912}"/>
          </ac:spMkLst>
        </pc:spChg>
        <pc:spChg chg="mod">
          <ac:chgData name="Konstantin Laakkonen" userId="3e99ffb4-e6d0-4875-86f4-2b65a936809e" providerId="ADAL" clId="{EA62EFB0-04FC-4A8A-82EC-4DF56A3BFC00}" dt="2023-10-27T07:40:02.504" v="1874" actId="114"/>
          <ac:spMkLst>
            <pc:docMk/>
            <pc:sldMk cId="3043988184" sldId="271"/>
            <ac:spMk id="18" creationId="{2058578A-2BFE-23F7-FB05-21B41E959D8C}"/>
          </ac:spMkLst>
        </pc:spChg>
        <pc:spChg chg="mod">
          <ac:chgData name="Konstantin Laakkonen" userId="3e99ffb4-e6d0-4875-86f4-2b65a936809e" providerId="ADAL" clId="{EA62EFB0-04FC-4A8A-82EC-4DF56A3BFC00}" dt="2023-10-27T07:40:05.482" v="1875" actId="114"/>
          <ac:spMkLst>
            <pc:docMk/>
            <pc:sldMk cId="3043988184" sldId="271"/>
            <ac:spMk id="21" creationId="{84A84201-1BCE-82BD-5AD9-0D0816353ED0}"/>
          </ac:spMkLst>
        </pc:spChg>
        <pc:spChg chg="mod">
          <ac:chgData name="Konstantin Laakkonen" userId="3e99ffb4-e6d0-4875-86f4-2b65a936809e" providerId="ADAL" clId="{EA62EFB0-04FC-4A8A-82EC-4DF56A3BFC00}" dt="2023-10-27T07:40:08.542" v="1876" actId="114"/>
          <ac:spMkLst>
            <pc:docMk/>
            <pc:sldMk cId="3043988184" sldId="271"/>
            <ac:spMk id="22" creationId="{69C89ECB-A365-4F93-E79D-CF2AB93BC4FC}"/>
          </ac:spMkLst>
        </pc:spChg>
        <pc:graphicFrameChg chg="mod ord">
          <ac:chgData name="Konstantin Laakkonen" userId="3e99ffb4-e6d0-4875-86f4-2b65a936809e" providerId="ADAL" clId="{EA62EFB0-04FC-4A8A-82EC-4DF56A3BFC00}" dt="2023-11-01T13:14:19.486" v="2087"/>
          <ac:graphicFrameMkLst>
            <pc:docMk/>
            <pc:sldMk cId="3043988184" sldId="271"/>
            <ac:graphicFrameMk id="4" creationId="{7E3D0739-AE1C-35F2-82A0-33099611C68B}"/>
          </ac:graphicFrameMkLst>
        </pc:graphicFrameChg>
        <pc:cxnChg chg="mod">
          <ac:chgData name="Konstantin Laakkonen" userId="3e99ffb4-e6d0-4875-86f4-2b65a936809e" providerId="ADAL" clId="{EA62EFB0-04FC-4A8A-82EC-4DF56A3BFC00}" dt="2023-10-27T07:41:10.641" v="1880" actId="692"/>
          <ac:cxnSpMkLst>
            <pc:docMk/>
            <pc:sldMk cId="3043988184" sldId="271"/>
            <ac:cxnSpMk id="6" creationId="{192E1799-0800-B474-9044-50C24FDB35A5}"/>
          </ac:cxnSpMkLst>
        </pc:cxnChg>
        <pc:cxnChg chg="mod">
          <ac:chgData name="Konstantin Laakkonen" userId="3e99ffb4-e6d0-4875-86f4-2b65a936809e" providerId="ADAL" clId="{EA62EFB0-04FC-4A8A-82EC-4DF56A3BFC00}" dt="2023-10-27T07:41:29.631" v="1881" actId="692"/>
          <ac:cxnSpMkLst>
            <pc:docMk/>
            <pc:sldMk cId="3043988184" sldId="271"/>
            <ac:cxnSpMk id="7" creationId="{5F2458F8-8392-ED20-A6A3-9199C9505C17}"/>
          </ac:cxnSpMkLst>
        </pc:cxnChg>
        <pc:cxnChg chg="mod">
          <ac:chgData name="Konstantin Laakkonen" userId="3e99ffb4-e6d0-4875-86f4-2b65a936809e" providerId="ADAL" clId="{EA62EFB0-04FC-4A8A-82EC-4DF56A3BFC00}" dt="2023-10-27T07:41:35.102" v="1882" actId="692"/>
          <ac:cxnSpMkLst>
            <pc:docMk/>
            <pc:sldMk cId="3043988184" sldId="271"/>
            <ac:cxnSpMk id="8" creationId="{FA8DB79E-4D7D-0753-E3A4-C0EA60EF13B4}"/>
          </ac:cxnSpMkLst>
        </pc:cxnChg>
      </pc:sldChg>
      <pc:sldChg chg="addSp delSp modSp mod modClrScheme delAnim chgLayout">
        <pc:chgData name="Konstantin Laakkonen" userId="3e99ffb4-e6d0-4875-86f4-2b65a936809e" providerId="ADAL" clId="{EA62EFB0-04FC-4A8A-82EC-4DF56A3BFC00}" dt="2023-11-01T14:48:47.313" v="3926" actId="20577"/>
        <pc:sldMkLst>
          <pc:docMk/>
          <pc:sldMk cId="2996183354" sldId="295"/>
        </pc:sldMkLst>
        <pc:spChg chg="mod ord">
          <ac:chgData name="Konstantin Laakkonen" userId="3e99ffb4-e6d0-4875-86f4-2b65a936809e" providerId="ADAL" clId="{EA62EFB0-04FC-4A8A-82EC-4DF56A3BFC00}" dt="2023-11-01T14:37:35.800" v="3829" actId="1076"/>
          <ac:spMkLst>
            <pc:docMk/>
            <pc:sldMk cId="2996183354" sldId="295"/>
            <ac:spMk id="2" creationId="{6701B8BE-12CC-9B7A-0F42-AC2AC1EEB157}"/>
          </ac:spMkLst>
        </pc:spChg>
        <pc:spChg chg="del mod ord">
          <ac:chgData name="Konstantin Laakkonen" userId="3e99ffb4-e6d0-4875-86f4-2b65a936809e" providerId="ADAL" clId="{EA62EFB0-04FC-4A8A-82EC-4DF56A3BFC00}" dt="2023-11-01T13:37:34.384" v="3566" actId="12084"/>
          <ac:spMkLst>
            <pc:docMk/>
            <pc:sldMk cId="2996183354" sldId="295"/>
            <ac:spMk id="3" creationId="{683FD5B0-8466-A484-3662-37E1C727FC36}"/>
          </ac:spMkLst>
        </pc:spChg>
        <pc:spChg chg="mod ord">
          <ac:chgData name="Konstantin Laakkonen" userId="3e99ffb4-e6d0-4875-86f4-2b65a936809e" providerId="ADAL" clId="{EA62EFB0-04FC-4A8A-82EC-4DF56A3BFC00}" dt="2023-11-01T13:11:20.560" v="2058" actId="700"/>
          <ac:spMkLst>
            <pc:docMk/>
            <pc:sldMk cId="2996183354" sldId="295"/>
            <ac:spMk id="4" creationId="{59C5DDE1-7FF4-E45A-04A2-433879287587}"/>
          </ac:spMkLst>
        </pc:spChg>
        <pc:spChg chg="add del mod ord">
          <ac:chgData name="Konstantin Laakkonen" userId="3e99ffb4-e6d0-4875-86f4-2b65a936809e" providerId="ADAL" clId="{EA62EFB0-04FC-4A8A-82EC-4DF56A3BFC00}" dt="2023-11-01T14:45:03.694" v="3871" actId="207"/>
          <ac:spMkLst>
            <pc:docMk/>
            <pc:sldMk cId="2996183354" sldId="295"/>
            <ac:spMk id="5" creationId="{4B7263D4-A83C-AD79-7677-4082304A8BFC}"/>
          </ac:spMkLst>
        </pc:spChg>
        <pc:spChg chg="del mod">
          <ac:chgData name="Konstantin Laakkonen" userId="3e99ffb4-e6d0-4875-86f4-2b65a936809e" providerId="ADAL" clId="{EA62EFB0-04FC-4A8A-82EC-4DF56A3BFC00}" dt="2023-11-01T14:35:58.397" v="3814" actId="478"/>
          <ac:spMkLst>
            <pc:docMk/>
            <pc:sldMk cId="2996183354" sldId="295"/>
            <ac:spMk id="6" creationId="{03559C81-A1B1-A382-A2AB-62A996D419FF}"/>
          </ac:spMkLst>
        </pc:spChg>
        <pc:spChg chg="mod ord">
          <ac:chgData name="Konstantin Laakkonen" userId="3e99ffb4-e6d0-4875-86f4-2b65a936809e" providerId="ADAL" clId="{EA62EFB0-04FC-4A8A-82EC-4DF56A3BFC00}" dt="2023-11-01T13:11:20.560" v="2058" actId="700"/>
          <ac:spMkLst>
            <pc:docMk/>
            <pc:sldMk cId="2996183354" sldId="295"/>
            <ac:spMk id="7" creationId="{B45DB13B-91FA-A9E8-3D44-8FD2C25A2E92}"/>
          </ac:spMkLst>
        </pc:spChg>
        <pc:spChg chg="del mod">
          <ac:chgData name="Konstantin Laakkonen" userId="3e99ffb4-e6d0-4875-86f4-2b65a936809e" providerId="ADAL" clId="{EA62EFB0-04FC-4A8A-82EC-4DF56A3BFC00}" dt="2023-11-01T14:35:55.994" v="3813" actId="478"/>
          <ac:spMkLst>
            <pc:docMk/>
            <pc:sldMk cId="2996183354" sldId="295"/>
            <ac:spMk id="13" creationId="{CBC325DD-608E-EC9F-CDE9-739F354364B6}"/>
          </ac:spMkLst>
        </pc:spChg>
        <pc:spChg chg="mod">
          <ac:chgData name="Konstantin Laakkonen" userId="3e99ffb4-e6d0-4875-86f4-2b65a936809e" providerId="ADAL" clId="{EA62EFB0-04FC-4A8A-82EC-4DF56A3BFC00}" dt="2023-11-01T14:39:42.045" v="3840" actId="1076"/>
          <ac:spMkLst>
            <pc:docMk/>
            <pc:sldMk cId="2996183354" sldId="295"/>
            <ac:spMk id="14" creationId="{B50B3FC2-BD53-5835-1869-E39919E30962}"/>
          </ac:spMkLst>
        </pc:spChg>
        <pc:spChg chg="mod ord">
          <ac:chgData name="Konstantin Laakkonen" userId="3e99ffb4-e6d0-4875-86f4-2b65a936809e" providerId="ADAL" clId="{EA62EFB0-04FC-4A8A-82EC-4DF56A3BFC00}" dt="2023-11-01T14:46:17.215" v="3885" actId="1076"/>
          <ac:spMkLst>
            <pc:docMk/>
            <pc:sldMk cId="2996183354" sldId="295"/>
            <ac:spMk id="19" creationId="{1FF778C9-A2B1-2912-E257-6742331CDCAD}"/>
          </ac:spMkLst>
        </pc:spChg>
        <pc:spChg chg="mod">
          <ac:chgData name="Konstantin Laakkonen" userId="3e99ffb4-e6d0-4875-86f4-2b65a936809e" providerId="ADAL" clId="{EA62EFB0-04FC-4A8A-82EC-4DF56A3BFC00}" dt="2023-11-01T14:46:21.654" v="3886" actId="1076"/>
          <ac:spMkLst>
            <pc:docMk/>
            <pc:sldMk cId="2996183354" sldId="295"/>
            <ac:spMk id="20" creationId="{C9BBA7EA-D9D3-78C5-8090-940FEB739191}"/>
          </ac:spMkLst>
        </pc:spChg>
        <pc:spChg chg="mod">
          <ac:chgData name="Konstantin Laakkonen" userId="3e99ffb4-e6d0-4875-86f4-2b65a936809e" providerId="ADAL" clId="{EA62EFB0-04FC-4A8A-82EC-4DF56A3BFC00}" dt="2023-11-01T14:40:44.297" v="3849" actId="1076"/>
          <ac:spMkLst>
            <pc:docMk/>
            <pc:sldMk cId="2996183354" sldId="295"/>
            <ac:spMk id="21" creationId="{B66DC91B-F769-7BE5-0C2E-A819F392F26D}"/>
          </ac:spMkLst>
        </pc:spChg>
        <pc:spChg chg="mod">
          <ac:chgData name="Konstantin Laakkonen" userId="3e99ffb4-e6d0-4875-86f4-2b65a936809e" providerId="ADAL" clId="{EA62EFB0-04FC-4A8A-82EC-4DF56A3BFC00}" dt="2023-11-01T14:40:51.911" v="3851" actId="14100"/>
          <ac:spMkLst>
            <pc:docMk/>
            <pc:sldMk cId="2996183354" sldId="295"/>
            <ac:spMk id="22" creationId="{A53B537C-D0A3-9894-C3D5-0CDE5E25A3F1}"/>
          </ac:spMkLst>
        </pc:spChg>
        <pc:grpChg chg="mod">
          <ac:chgData name="Konstantin Laakkonen" userId="3e99ffb4-e6d0-4875-86f4-2b65a936809e" providerId="ADAL" clId="{EA62EFB0-04FC-4A8A-82EC-4DF56A3BFC00}" dt="2023-11-01T14:43:49.322" v="3864" actId="1076"/>
          <ac:grpSpMkLst>
            <pc:docMk/>
            <pc:sldMk cId="2996183354" sldId="295"/>
            <ac:grpSpMk id="17" creationId="{8B4AD56E-8EC8-3552-154E-3CFF5373C1C7}"/>
          </ac:grpSpMkLst>
        </pc:grpChg>
        <pc:grpChg chg="mod">
          <ac:chgData name="Konstantin Laakkonen" userId="3e99ffb4-e6d0-4875-86f4-2b65a936809e" providerId="ADAL" clId="{EA62EFB0-04FC-4A8A-82EC-4DF56A3BFC00}" dt="2023-11-01T14:43:42.640" v="3863" actId="1076"/>
          <ac:grpSpMkLst>
            <pc:docMk/>
            <pc:sldMk cId="2996183354" sldId="295"/>
            <ac:grpSpMk id="18" creationId="{8E74D875-F336-FD71-0CDC-334B80393E6A}"/>
          </ac:grpSpMkLst>
        </pc:grpChg>
        <pc:graphicFrameChg chg="add mod ord">
          <ac:chgData name="Konstantin Laakkonen" userId="3e99ffb4-e6d0-4875-86f4-2b65a936809e" providerId="ADAL" clId="{EA62EFB0-04FC-4A8A-82EC-4DF56A3BFC00}" dt="2023-11-01T14:48:47.313" v="3926" actId="20577"/>
          <ac:graphicFrameMkLst>
            <pc:docMk/>
            <pc:sldMk cId="2996183354" sldId="295"/>
            <ac:graphicFrameMk id="8" creationId="{327D737C-7784-576A-2A4D-3908BD5263AC}"/>
          </ac:graphicFrameMkLst>
        </pc:graphicFrameChg>
      </pc:sldChg>
      <pc:sldChg chg="modSp del mod">
        <pc:chgData name="Konstantin Laakkonen" userId="3e99ffb4-e6d0-4875-86f4-2b65a936809e" providerId="ADAL" clId="{EA62EFB0-04FC-4A8A-82EC-4DF56A3BFC00}" dt="2023-11-01T13:46:34.964" v="3641" actId="47"/>
        <pc:sldMkLst>
          <pc:docMk/>
          <pc:sldMk cId="1842224899" sldId="298"/>
        </pc:sldMkLst>
        <pc:spChg chg="mod">
          <ac:chgData name="Konstantin Laakkonen" userId="3e99ffb4-e6d0-4875-86f4-2b65a936809e" providerId="ADAL" clId="{EA62EFB0-04FC-4A8A-82EC-4DF56A3BFC00}" dt="2023-11-01T13:30:07.302" v="3005" actId="27636"/>
          <ac:spMkLst>
            <pc:docMk/>
            <pc:sldMk cId="1842224899" sldId="298"/>
            <ac:spMk id="2" creationId="{E654EEE8-8A72-778F-0897-5CC22EDA587F}"/>
          </ac:spMkLst>
        </pc:spChg>
        <pc:spChg chg="mod">
          <ac:chgData name="Konstantin Laakkonen" userId="3e99ffb4-e6d0-4875-86f4-2b65a936809e" providerId="ADAL" clId="{EA62EFB0-04FC-4A8A-82EC-4DF56A3BFC00}" dt="2023-11-01T13:33:45.645" v="3469" actId="27636"/>
          <ac:spMkLst>
            <pc:docMk/>
            <pc:sldMk cId="1842224899" sldId="298"/>
            <ac:spMk id="3" creationId="{B532B53C-E06B-0BD9-4F1B-C8A9EF9BEDC9}"/>
          </ac:spMkLst>
        </pc:spChg>
      </pc:sldChg>
      <pc:sldChg chg="modSp mod">
        <pc:chgData name="Konstantin Laakkonen" userId="3e99ffb4-e6d0-4875-86f4-2b65a936809e" providerId="ADAL" clId="{EA62EFB0-04FC-4A8A-82EC-4DF56A3BFC00}" dt="2023-10-30T07:17:23.955" v="1933" actId="27636"/>
        <pc:sldMkLst>
          <pc:docMk/>
          <pc:sldMk cId="891260523" sldId="852"/>
        </pc:sldMkLst>
        <pc:spChg chg="mod">
          <ac:chgData name="Konstantin Laakkonen" userId="3e99ffb4-e6d0-4875-86f4-2b65a936809e" providerId="ADAL" clId="{EA62EFB0-04FC-4A8A-82EC-4DF56A3BFC00}" dt="2023-10-30T07:17:23.955" v="1933" actId="27636"/>
          <ac:spMkLst>
            <pc:docMk/>
            <pc:sldMk cId="891260523" sldId="852"/>
            <ac:spMk id="2" creationId="{E216D276-3968-3E5C-D588-190DBFCCDA72}"/>
          </ac:spMkLst>
        </pc:spChg>
        <pc:picChg chg="mod ord">
          <ac:chgData name="Konstantin Laakkonen" userId="3e99ffb4-e6d0-4875-86f4-2b65a936809e" providerId="ADAL" clId="{EA62EFB0-04FC-4A8A-82EC-4DF56A3BFC00}" dt="2023-10-30T07:17:03.803" v="1928" actId="171"/>
          <ac:picMkLst>
            <pc:docMk/>
            <pc:sldMk cId="891260523" sldId="852"/>
            <ac:picMk id="8" creationId="{F38B1332-602F-AE1D-2F3C-8EDEDA9EE4C3}"/>
          </ac:picMkLst>
        </pc:picChg>
      </pc:sldChg>
      <pc:sldChg chg="modSp mod">
        <pc:chgData name="Konstantin Laakkonen" userId="3e99ffb4-e6d0-4875-86f4-2b65a936809e" providerId="ADAL" clId="{EA62EFB0-04FC-4A8A-82EC-4DF56A3BFC00}" dt="2023-11-01T13:18:44.008" v="2091" actId="27636"/>
        <pc:sldMkLst>
          <pc:docMk/>
          <pc:sldMk cId="725666359" sldId="853"/>
        </pc:sldMkLst>
        <pc:spChg chg="mod">
          <ac:chgData name="Konstantin Laakkonen" userId="3e99ffb4-e6d0-4875-86f4-2b65a936809e" providerId="ADAL" clId="{EA62EFB0-04FC-4A8A-82EC-4DF56A3BFC00}" dt="2023-11-01T13:18:44.008" v="2091" actId="27636"/>
          <ac:spMkLst>
            <pc:docMk/>
            <pc:sldMk cId="725666359" sldId="853"/>
            <ac:spMk id="3" creationId="{1471362C-3498-5D43-8111-3A77B89D7D92}"/>
          </ac:spMkLst>
        </pc:spChg>
      </pc:sldChg>
      <pc:sldChg chg="addSp delSp modSp new mod modClrScheme chgLayout">
        <pc:chgData name="Konstantin Laakkonen" userId="3e99ffb4-e6d0-4875-86f4-2b65a936809e" providerId="ADAL" clId="{EA62EFB0-04FC-4A8A-82EC-4DF56A3BFC00}" dt="2023-11-01T13:20:41.973" v="2102" actId="20577"/>
        <pc:sldMkLst>
          <pc:docMk/>
          <pc:sldMk cId="2100085675" sldId="854"/>
        </pc:sldMkLst>
        <pc:spChg chg="del mod ord">
          <ac:chgData name="Konstantin Laakkonen" userId="3e99ffb4-e6d0-4875-86f4-2b65a936809e" providerId="ADAL" clId="{EA62EFB0-04FC-4A8A-82EC-4DF56A3BFC00}" dt="2023-10-27T07:02:55.770" v="13" actId="700"/>
          <ac:spMkLst>
            <pc:docMk/>
            <pc:sldMk cId="2100085675" sldId="854"/>
            <ac:spMk id="2" creationId="{28148DA4-2D99-0F4A-402E-F89274C10012}"/>
          </ac:spMkLst>
        </pc:spChg>
        <pc:spChg chg="del mod ord">
          <ac:chgData name="Konstantin Laakkonen" userId="3e99ffb4-e6d0-4875-86f4-2b65a936809e" providerId="ADAL" clId="{EA62EFB0-04FC-4A8A-82EC-4DF56A3BFC00}" dt="2023-10-27T07:02:55.770" v="13" actId="700"/>
          <ac:spMkLst>
            <pc:docMk/>
            <pc:sldMk cId="2100085675" sldId="854"/>
            <ac:spMk id="3" creationId="{8E5D2331-E68C-5598-7371-44FD7DB80E5D}"/>
          </ac:spMkLst>
        </pc:spChg>
        <pc:spChg chg="add mod ord">
          <ac:chgData name="Konstantin Laakkonen" userId="3e99ffb4-e6d0-4875-86f4-2b65a936809e" providerId="ADAL" clId="{EA62EFB0-04FC-4A8A-82EC-4DF56A3BFC00}" dt="2023-10-27T07:19:43.756" v="873" actId="1076"/>
          <ac:spMkLst>
            <pc:docMk/>
            <pc:sldMk cId="2100085675" sldId="854"/>
            <ac:spMk id="4" creationId="{921CDB55-8F6D-2D8A-88D5-E0393016002C}"/>
          </ac:spMkLst>
        </pc:spChg>
        <pc:spChg chg="add del mod ord">
          <ac:chgData name="Konstantin Laakkonen" userId="3e99ffb4-e6d0-4875-86f4-2b65a936809e" providerId="ADAL" clId="{EA62EFB0-04FC-4A8A-82EC-4DF56A3BFC00}" dt="2023-10-27T07:16:44.143" v="834" actId="12084"/>
          <ac:spMkLst>
            <pc:docMk/>
            <pc:sldMk cId="2100085675" sldId="854"/>
            <ac:spMk id="5" creationId="{DBDFAD06-AE25-9067-C637-433FE2E93695}"/>
          </ac:spMkLst>
        </pc:spChg>
        <pc:graphicFrameChg chg="add mod">
          <ac:chgData name="Konstantin Laakkonen" userId="3e99ffb4-e6d0-4875-86f4-2b65a936809e" providerId="ADAL" clId="{EA62EFB0-04FC-4A8A-82EC-4DF56A3BFC00}" dt="2023-11-01T13:20:41.973" v="2102" actId="20577"/>
          <ac:graphicFrameMkLst>
            <pc:docMk/>
            <pc:sldMk cId="2100085675" sldId="854"/>
            <ac:graphicFrameMk id="6" creationId="{65E2F46B-6A3A-DFDD-F6C1-F79D6AB875F3}"/>
          </ac:graphicFrameMkLst>
        </pc:graphicFrameChg>
      </pc:sldChg>
      <pc:sldChg chg="del">
        <pc:chgData name="Konstantin Laakkonen" userId="3e99ffb4-e6d0-4875-86f4-2b65a936809e" providerId="ADAL" clId="{EA62EFB0-04FC-4A8A-82EC-4DF56A3BFC00}" dt="2023-10-27T07:02:24.897" v="11"/>
        <pc:sldMkLst>
          <pc:docMk/>
          <pc:sldMk cId="3393409623" sldId="854"/>
        </pc:sldMkLst>
      </pc:sldChg>
      <pc:sldChg chg="modSp add del mod">
        <pc:chgData name="Konstantin Laakkonen" userId="3e99ffb4-e6d0-4875-86f4-2b65a936809e" providerId="ADAL" clId="{EA62EFB0-04FC-4A8A-82EC-4DF56A3BFC00}" dt="2023-10-27T07:14:00.336" v="641" actId="47"/>
        <pc:sldMkLst>
          <pc:docMk/>
          <pc:sldMk cId="3581371620" sldId="855"/>
        </pc:sldMkLst>
        <pc:spChg chg="mod">
          <ac:chgData name="Konstantin Laakkonen" userId="3e99ffb4-e6d0-4875-86f4-2b65a936809e" providerId="ADAL" clId="{EA62EFB0-04FC-4A8A-82EC-4DF56A3BFC00}" dt="2023-10-27T07:09:34.089" v="129" actId="6549"/>
          <ac:spMkLst>
            <pc:docMk/>
            <pc:sldMk cId="3581371620" sldId="855"/>
            <ac:spMk id="3" creationId="{62756E9C-3CB1-BF82-4EC7-708272AEA821}"/>
          </ac:spMkLst>
        </pc:spChg>
      </pc:sldChg>
      <pc:sldChg chg="modSp new mod">
        <pc:chgData name="Konstantin Laakkonen" userId="3e99ffb4-e6d0-4875-86f4-2b65a936809e" providerId="ADAL" clId="{EA62EFB0-04FC-4A8A-82EC-4DF56A3BFC00}" dt="2023-11-01T15:39:20.561" v="3948" actId="20577"/>
        <pc:sldMkLst>
          <pc:docMk/>
          <pc:sldMk cId="2641466717" sldId="859"/>
        </pc:sldMkLst>
        <pc:spChg chg="mod">
          <ac:chgData name="Konstantin Laakkonen" userId="3e99ffb4-e6d0-4875-86f4-2b65a936809e" providerId="ADAL" clId="{EA62EFB0-04FC-4A8A-82EC-4DF56A3BFC00}" dt="2023-11-01T15:39:20.561" v="3948" actId="20577"/>
          <ac:spMkLst>
            <pc:docMk/>
            <pc:sldMk cId="2641466717" sldId="859"/>
            <ac:spMk id="2" creationId="{468C1F6D-C658-2D7D-BE86-54BD4890EC3F}"/>
          </ac:spMkLst>
        </pc:spChg>
        <pc:spChg chg="mod">
          <ac:chgData name="Konstantin Laakkonen" userId="3e99ffb4-e6d0-4875-86f4-2b65a936809e" providerId="ADAL" clId="{EA62EFB0-04FC-4A8A-82EC-4DF56A3BFC00}" dt="2023-11-01T15:39:10.278" v="3930" actId="27636"/>
          <ac:spMkLst>
            <pc:docMk/>
            <pc:sldMk cId="2641466717" sldId="859"/>
            <ac:spMk id="3" creationId="{849016B4-B2DF-5340-6B8B-7F9AE76457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0CD04-BED9-438C-93CF-4847EEE69F4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7ECF33BB-4B7D-43ED-A41B-526CB047F02C}">
      <dgm:prSet/>
      <dgm:spPr/>
      <dgm:t>
        <a:bodyPr/>
        <a:lstStyle/>
        <a:p>
          <a:r>
            <a:rPr lang="fi-FI"/>
            <a:t>Yleinen palkkataso</a:t>
          </a:r>
        </a:p>
      </dgm:t>
    </dgm:pt>
    <dgm:pt modelId="{41178827-CB91-4C9A-97ED-2AF5E5F602A0}" type="parTrans" cxnId="{25BA9B17-6743-49D7-943C-549DA2860682}">
      <dgm:prSet/>
      <dgm:spPr/>
      <dgm:t>
        <a:bodyPr/>
        <a:lstStyle/>
        <a:p>
          <a:endParaRPr lang="fi-FI"/>
        </a:p>
      </dgm:t>
    </dgm:pt>
    <dgm:pt modelId="{1BB0B2D4-0203-47D6-99C0-79F1D683D696}" type="sibTrans" cxnId="{25BA9B17-6743-49D7-943C-549DA2860682}">
      <dgm:prSet/>
      <dgm:spPr/>
      <dgm:t>
        <a:bodyPr/>
        <a:lstStyle/>
        <a:p>
          <a:endParaRPr lang="fi-FI"/>
        </a:p>
      </dgm:t>
    </dgm:pt>
    <dgm:pt modelId="{5DF2B820-6CF6-4531-827A-B95F88039FCD}">
      <dgm:prSet/>
      <dgm:spPr/>
      <dgm:t>
        <a:bodyPr/>
        <a:lstStyle/>
        <a:p>
          <a:r>
            <a:rPr lang="fi-FI"/>
            <a:t>Sopimusratkaisu määrittää tason</a:t>
          </a:r>
        </a:p>
      </dgm:t>
    </dgm:pt>
    <dgm:pt modelId="{589A0003-851F-4F41-A405-B2CD7B7733FB}" type="parTrans" cxnId="{B5A4E543-1A38-47B9-80C2-2CBE847A06FA}">
      <dgm:prSet/>
      <dgm:spPr/>
      <dgm:t>
        <a:bodyPr/>
        <a:lstStyle/>
        <a:p>
          <a:endParaRPr lang="fi-FI"/>
        </a:p>
      </dgm:t>
    </dgm:pt>
    <dgm:pt modelId="{F3F1D6E7-5048-4320-A915-E403CB6C812D}" type="sibTrans" cxnId="{B5A4E543-1A38-47B9-80C2-2CBE847A06FA}">
      <dgm:prSet/>
      <dgm:spPr/>
      <dgm:t>
        <a:bodyPr/>
        <a:lstStyle/>
        <a:p>
          <a:endParaRPr lang="fi-FI"/>
        </a:p>
      </dgm:t>
    </dgm:pt>
    <dgm:pt modelId="{15DE1D26-CB39-4752-A708-BEAFBEFB99E3}">
      <dgm:prSet/>
      <dgm:spPr/>
      <dgm:t>
        <a:bodyPr/>
        <a:lstStyle/>
        <a:p>
          <a:r>
            <a:rPr lang="fi-FI"/>
            <a:t>Palkkauksen epäkohtien tunnistaminen</a:t>
          </a:r>
        </a:p>
      </dgm:t>
    </dgm:pt>
    <dgm:pt modelId="{CEE841B2-FEDB-4831-A043-0C71AE0DF844}" type="parTrans" cxnId="{33252EEC-8405-4E8E-A3DA-D11288BE0CA0}">
      <dgm:prSet/>
      <dgm:spPr/>
      <dgm:t>
        <a:bodyPr/>
        <a:lstStyle/>
        <a:p>
          <a:endParaRPr lang="fi-FI"/>
        </a:p>
      </dgm:t>
    </dgm:pt>
    <dgm:pt modelId="{38E3FE08-043C-4203-8428-6FDF3C91BC02}" type="sibTrans" cxnId="{33252EEC-8405-4E8E-A3DA-D11288BE0CA0}">
      <dgm:prSet/>
      <dgm:spPr/>
      <dgm:t>
        <a:bodyPr/>
        <a:lstStyle/>
        <a:p>
          <a:endParaRPr lang="fi-FI"/>
        </a:p>
      </dgm:t>
    </dgm:pt>
    <dgm:pt modelId="{B13D663C-F2F4-49F6-9BB2-DD0AB27E35C7}">
      <dgm:prSet/>
      <dgm:spPr/>
      <dgm:t>
        <a:bodyPr/>
        <a:lstStyle/>
        <a:p>
          <a:r>
            <a:rPr lang="fi-FI"/>
            <a:t>Keskeistä luottamusmiesten kouluttaminen paikallisten erien jaossa</a:t>
          </a:r>
        </a:p>
      </dgm:t>
    </dgm:pt>
    <dgm:pt modelId="{59832FCB-A626-4A23-A388-A9EB57E662EB}" type="parTrans" cxnId="{C8032F2F-C8B7-4998-A5BB-3D54C62C5868}">
      <dgm:prSet/>
      <dgm:spPr/>
      <dgm:t>
        <a:bodyPr/>
        <a:lstStyle/>
        <a:p>
          <a:endParaRPr lang="fi-FI"/>
        </a:p>
      </dgm:t>
    </dgm:pt>
    <dgm:pt modelId="{C0158F93-FB8E-4A42-83DE-3E2E3714B773}" type="sibTrans" cxnId="{C8032F2F-C8B7-4998-A5BB-3D54C62C5868}">
      <dgm:prSet/>
      <dgm:spPr/>
      <dgm:t>
        <a:bodyPr/>
        <a:lstStyle/>
        <a:p>
          <a:endParaRPr lang="fi-FI"/>
        </a:p>
      </dgm:t>
    </dgm:pt>
    <dgm:pt modelId="{C216F085-6D54-45FC-B1F4-E03E1731BB83}">
      <dgm:prSet/>
      <dgm:spPr/>
      <dgm:t>
        <a:bodyPr/>
        <a:lstStyle/>
        <a:p>
          <a:r>
            <a:rPr lang="fi-FI"/>
            <a:t>Tehtävän vaativuus ja vastuu </a:t>
          </a:r>
        </a:p>
      </dgm:t>
    </dgm:pt>
    <dgm:pt modelId="{5A47CBCC-F7A4-4B28-A35C-451C2AD66AAF}" type="parTrans" cxnId="{1E3E76E8-8797-4302-B9E2-A6F5A6F0206A}">
      <dgm:prSet/>
      <dgm:spPr/>
      <dgm:t>
        <a:bodyPr/>
        <a:lstStyle/>
        <a:p>
          <a:endParaRPr lang="fi-FI"/>
        </a:p>
      </dgm:t>
    </dgm:pt>
    <dgm:pt modelId="{CC2B6A2B-F0D1-4112-A657-622652F40DCB}" type="sibTrans" cxnId="{1E3E76E8-8797-4302-B9E2-A6F5A6F0206A}">
      <dgm:prSet/>
      <dgm:spPr/>
      <dgm:t>
        <a:bodyPr/>
        <a:lstStyle/>
        <a:p>
          <a:endParaRPr lang="fi-FI"/>
        </a:p>
      </dgm:t>
    </dgm:pt>
    <dgm:pt modelId="{E5793051-1F03-48BF-97EC-A8F406204AFE}">
      <dgm:prSet/>
      <dgm:spPr/>
      <dgm:t>
        <a:bodyPr/>
        <a:lstStyle/>
        <a:p>
          <a:r>
            <a:rPr lang="fi-FI"/>
            <a:t>Osaamisen sanoittaminen, vaativuustasojen tunnistaminen ja lisääminen palkkausjärjestelmän kehittämisen yhteydessä</a:t>
          </a:r>
        </a:p>
      </dgm:t>
    </dgm:pt>
    <dgm:pt modelId="{5D823135-02A9-4FD1-B9A4-241DE58CBB7E}" type="parTrans" cxnId="{4DADB4EB-1508-4BD9-9E34-2EFBACBA268D}">
      <dgm:prSet/>
      <dgm:spPr/>
      <dgm:t>
        <a:bodyPr/>
        <a:lstStyle/>
        <a:p>
          <a:endParaRPr lang="fi-FI"/>
        </a:p>
      </dgm:t>
    </dgm:pt>
    <dgm:pt modelId="{DC5A7A8F-D945-443C-9196-713B99D99197}" type="sibTrans" cxnId="{4DADB4EB-1508-4BD9-9E34-2EFBACBA268D}">
      <dgm:prSet/>
      <dgm:spPr/>
      <dgm:t>
        <a:bodyPr/>
        <a:lstStyle/>
        <a:p>
          <a:endParaRPr lang="fi-FI"/>
        </a:p>
      </dgm:t>
    </dgm:pt>
    <dgm:pt modelId="{49C43A0C-99B1-4280-8AF3-EE1E6297798D}">
      <dgm:prSet/>
      <dgm:spPr/>
      <dgm:t>
        <a:bodyPr/>
        <a:lstStyle/>
        <a:p>
          <a:r>
            <a:rPr lang="fi-FI"/>
            <a:t>Tunnistetaan vaativat asiantuntijatehtävät, joissa </a:t>
          </a:r>
          <a:r>
            <a:rPr lang="fi-FI" b="1"/>
            <a:t>laaja-alaista valmistelua tai itsenäistä harkintaa </a:t>
          </a:r>
          <a:r>
            <a:rPr lang="fi-FI"/>
            <a:t>edellyttävää päätöksentekoa</a:t>
          </a:r>
        </a:p>
      </dgm:t>
    </dgm:pt>
    <dgm:pt modelId="{5DB3D33C-F2BE-4FBE-84AB-6CA3172E680A}" type="parTrans" cxnId="{863FD841-8F37-4DD1-8362-23BCCD4B1AAC}">
      <dgm:prSet/>
      <dgm:spPr/>
      <dgm:t>
        <a:bodyPr/>
        <a:lstStyle/>
        <a:p>
          <a:endParaRPr lang="fi-FI"/>
        </a:p>
      </dgm:t>
    </dgm:pt>
    <dgm:pt modelId="{FBE5565B-1429-41A0-AB32-EABAA4536728}" type="sibTrans" cxnId="{863FD841-8F37-4DD1-8362-23BCCD4B1AAC}">
      <dgm:prSet/>
      <dgm:spPr/>
      <dgm:t>
        <a:bodyPr/>
        <a:lstStyle/>
        <a:p>
          <a:endParaRPr lang="fi-FI"/>
        </a:p>
      </dgm:t>
    </dgm:pt>
    <dgm:pt modelId="{C625E531-9B60-4F85-830F-9CE335B89C20}">
      <dgm:prSet/>
      <dgm:spPr/>
      <dgm:t>
        <a:bodyPr/>
        <a:lstStyle/>
        <a:p>
          <a:r>
            <a:rPr lang="fi-FI"/>
            <a:t>Työvoiman saatavuus</a:t>
          </a:r>
        </a:p>
      </dgm:t>
    </dgm:pt>
    <dgm:pt modelId="{28866AF3-A17E-4698-A505-7682D9576E8E}" type="parTrans" cxnId="{1DC70C59-EF3D-48F8-A4C7-7442EE6A7A81}">
      <dgm:prSet/>
      <dgm:spPr/>
      <dgm:t>
        <a:bodyPr/>
        <a:lstStyle/>
        <a:p>
          <a:endParaRPr lang="fi-FI"/>
        </a:p>
      </dgm:t>
    </dgm:pt>
    <dgm:pt modelId="{BAA8F430-365A-453C-8B15-08D3C9AAD4BA}" type="sibTrans" cxnId="{1DC70C59-EF3D-48F8-A4C7-7442EE6A7A81}">
      <dgm:prSet/>
      <dgm:spPr/>
      <dgm:t>
        <a:bodyPr/>
        <a:lstStyle/>
        <a:p>
          <a:endParaRPr lang="fi-FI"/>
        </a:p>
      </dgm:t>
    </dgm:pt>
    <dgm:pt modelId="{1396F714-1350-48DF-A820-6A818C7E93FE}">
      <dgm:prSet/>
      <dgm:spPr/>
      <dgm:t>
        <a:bodyPr/>
        <a:lstStyle/>
        <a:p>
          <a:r>
            <a:rPr lang="fi-FI"/>
            <a:t>Talentian työnjakomalli pyrkii </a:t>
          </a:r>
          <a:r>
            <a:rPr lang="fi-FI" err="1"/>
            <a:t>win-win</a:t>
          </a:r>
          <a:r>
            <a:rPr lang="fi-FI"/>
            <a:t> tilanteeseen, jota pyritään myymään työnantajille – mahdollistaa urapolut sosionomeille </a:t>
          </a:r>
        </a:p>
      </dgm:t>
    </dgm:pt>
    <dgm:pt modelId="{444B40D5-078F-43B4-8187-FFD4069C6F91}" type="parTrans" cxnId="{D6EFE136-FCFB-44F9-A6EE-FABB0BCA7A0F}">
      <dgm:prSet/>
      <dgm:spPr/>
      <dgm:t>
        <a:bodyPr/>
        <a:lstStyle/>
        <a:p>
          <a:endParaRPr lang="fi-FI"/>
        </a:p>
      </dgm:t>
    </dgm:pt>
    <dgm:pt modelId="{7B939F04-D7EF-4D4E-99CC-8ACDC9D53AFE}" type="sibTrans" cxnId="{D6EFE136-FCFB-44F9-A6EE-FABB0BCA7A0F}">
      <dgm:prSet/>
      <dgm:spPr/>
      <dgm:t>
        <a:bodyPr/>
        <a:lstStyle/>
        <a:p>
          <a:endParaRPr lang="fi-FI"/>
        </a:p>
      </dgm:t>
    </dgm:pt>
    <dgm:pt modelId="{2EE47187-F6F6-44EF-B648-19CF9C4D0F95}">
      <dgm:prSet/>
      <dgm:spPr/>
      <dgm:t>
        <a:bodyPr/>
        <a:lstStyle/>
        <a:p>
          <a:r>
            <a:rPr lang="fi-FI"/>
            <a:t>Vaikuttaminen esimerkiksi ammattiharjoittajalakiin ja </a:t>
          </a:r>
          <a:r>
            <a:rPr lang="fi-FI" err="1"/>
            <a:t>vaka</a:t>
          </a:r>
          <a:r>
            <a:rPr lang="fi-FI"/>
            <a:t>-sosionomien asemaan sekä koulutuspolut ja YAMK tutkinnon parempi hyödyntäminen</a:t>
          </a:r>
        </a:p>
      </dgm:t>
    </dgm:pt>
    <dgm:pt modelId="{2F1F7CB4-1711-417C-B655-79B616B64541}" type="parTrans" cxnId="{F93A118C-148E-4378-9395-74514F534293}">
      <dgm:prSet/>
      <dgm:spPr/>
      <dgm:t>
        <a:bodyPr/>
        <a:lstStyle/>
        <a:p>
          <a:endParaRPr lang="fi-FI"/>
        </a:p>
      </dgm:t>
    </dgm:pt>
    <dgm:pt modelId="{2B0C835E-9691-41F2-9FEF-70F9351691F2}" type="sibTrans" cxnId="{F93A118C-148E-4378-9395-74514F534293}">
      <dgm:prSet/>
      <dgm:spPr/>
      <dgm:t>
        <a:bodyPr/>
        <a:lstStyle/>
        <a:p>
          <a:endParaRPr lang="fi-FI"/>
        </a:p>
      </dgm:t>
    </dgm:pt>
    <dgm:pt modelId="{AAF2AEBC-4E44-408E-BEE2-B3768BEE5696}">
      <dgm:prSet/>
      <dgm:spPr/>
      <dgm:t>
        <a:bodyPr/>
        <a:lstStyle/>
        <a:p>
          <a:r>
            <a:rPr lang="fi-FI"/>
            <a:t>Keskeistä palkkausjärjestelmän kehittäminen – </a:t>
          </a:r>
          <a:r>
            <a:rPr lang="fi-FI" err="1"/>
            <a:t>sosionimien</a:t>
          </a:r>
          <a:r>
            <a:rPr lang="fi-FI"/>
            <a:t> palkkauksen rakentuminen osaamisen vaativuuden ja vastuun mukaisesti</a:t>
          </a:r>
        </a:p>
      </dgm:t>
    </dgm:pt>
    <dgm:pt modelId="{8D35D8E3-BAE8-49F5-AC11-776984300766}" type="parTrans" cxnId="{99A36327-E4C1-4CBD-8777-77BA0677E608}">
      <dgm:prSet/>
      <dgm:spPr/>
      <dgm:t>
        <a:bodyPr/>
        <a:lstStyle/>
        <a:p>
          <a:endParaRPr lang="fi-FI"/>
        </a:p>
      </dgm:t>
    </dgm:pt>
    <dgm:pt modelId="{AE4B3311-17A8-4A47-A314-8B05276C82A9}" type="sibTrans" cxnId="{99A36327-E4C1-4CBD-8777-77BA0677E608}">
      <dgm:prSet/>
      <dgm:spPr/>
      <dgm:t>
        <a:bodyPr/>
        <a:lstStyle/>
        <a:p>
          <a:endParaRPr lang="fi-FI"/>
        </a:p>
      </dgm:t>
    </dgm:pt>
    <dgm:pt modelId="{F2ADB4EC-5249-43EA-A01C-65FA32CCE6F6}">
      <dgm:prSet/>
      <dgm:spPr/>
      <dgm:t>
        <a:bodyPr/>
        <a:lstStyle/>
        <a:p>
          <a:r>
            <a:rPr lang="fi-FI"/>
            <a:t>Selkeänojana historiallinen palkkaohjelma ja järjestelyerät sekä soite-sopimuksessa harmonisointierät</a:t>
          </a:r>
        </a:p>
      </dgm:t>
    </dgm:pt>
    <dgm:pt modelId="{74211847-5508-4E5D-8CEF-50F6188A5D56}" type="parTrans" cxnId="{9425C04F-6C3A-4D42-939F-F3AF5E6F3433}">
      <dgm:prSet/>
      <dgm:spPr/>
      <dgm:t>
        <a:bodyPr/>
        <a:lstStyle/>
        <a:p>
          <a:endParaRPr lang="fi-FI"/>
        </a:p>
      </dgm:t>
    </dgm:pt>
    <dgm:pt modelId="{8C8F1D21-5FC9-4144-8E90-8951333A42E5}" type="sibTrans" cxnId="{9425C04F-6C3A-4D42-939F-F3AF5E6F3433}">
      <dgm:prSet/>
      <dgm:spPr/>
      <dgm:t>
        <a:bodyPr/>
        <a:lstStyle/>
        <a:p>
          <a:endParaRPr lang="fi-FI"/>
        </a:p>
      </dgm:t>
    </dgm:pt>
    <dgm:pt modelId="{03855203-B1DF-46BD-A039-D133ED958460}">
      <dgm:prSet/>
      <dgm:spPr/>
      <dgm:t>
        <a:bodyPr/>
        <a:lstStyle/>
        <a:p>
          <a:r>
            <a:rPr lang="fi-FI"/>
            <a:t>Työvoiman saatavuuden erot ovat alueellisia ja ammattiryhmäkohtaisia</a:t>
          </a:r>
        </a:p>
      </dgm:t>
    </dgm:pt>
    <dgm:pt modelId="{40FCFCF5-80DA-4DFE-B42E-2C6F709BFE33}" type="parTrans" cxnId="{FFFB5E1C-B1D5-4E73-9A2B-65874577933E}">
      <dgm:prSet/>
      <dgm:spPr/>
      <dgm:t>
        <a:bodyPr/>
        <a:lstStyle/>
        <a:p>
          <a:endParaRPr lang="fi-FI"/>
        </a:p>
      </dgm:t>
    </dgm:pt>
    <dgm:pt modelId="{AF7C8571-FB73-4EF7-A780-F4590F1D243B}" type="sibTrans" cxnId="{FFFB5E1C-B1D5-4E73-9A2B-65874577933E}">
      <dgm:prSet/>
      <dgm:spPr/>
      <dgm:t>
        <a:bodyPr/>
        <a:lstStyle/>
        <a:p>
          <a:endParaRPr lang="fi-FI"/>
        </a:p>
      </dgm:t>
    </dgm:pt>
    <dgm:pt modelId="{E9201685-F70D-451E-8E32-09983DAF7661}" type="pres">
      <dgm:prSet presAssocID="{B570CD04-BED9-438C-93CF-4847EEE69F42}" presName="theList" presStyleCnt="0">
        <dgm:presLayoutVars>
          <dgm:dir/>
          <dgm:animLvl val="lvl"/>
          <dgm:resizeHandles val="exact"/>
        </dgm:presLayoutVars>
      </dgm:prSet>
      <dgm:spPr/>
    </dgm:pt>
    <dgm:pt modelId="{B21B9174-9FAD-40DF-A902-B180FD1FBB53}" type="pres">
      <dgm:prSet presAssocID="{7ECF33BB-4B7D-43ED-A41B-526CB047F02C}" presName="compNode" presStyleCnt="0"/>
      <dgm:spPr/>
    </dgm:pt>
    <dgm:pt modelId="{86C8F3A3-0B33-480A-B796-72145D9BDF7B}" type="pres">
      <dgm:prSet presAssocID="{7ECF33BB-4B7D-43ED-A41B-526CB047F02C}" presName="aNode" presStyleLbl="bgShp" presStyleIdx="0" presStyleCnt="3"/>
      <dgm:spPr/>
    </dgm:pt>
    <dgm:pt modelId="{64C2FCC5-B070-4F8A-80F0-6AA7ABA71520}" type="pres">
      <dgm:prSet presAssocID="{7ECF33BB-4B7D-43ED-A41B-526CB047F02C}" presName="textNode" presStyleLbl="bgShp" presStyleIdx="0" presStyleCnt="3"/>
      <dgm:spPr/>
    </dgm:pt>
    <dgm:pt modelId="{327C8D28-163F-4258-8E31-555AFFF40E16}" type="pres">
      <dgm:prSet presAssocID="{7ECF33BB-4B7D-43ED-A41B-526CB047F02C}" presName="compChildNode" presStyleCnt="0"/>
      <dgm:spPr/>
    </dgm:pt>
    <dgm:pt modelId="{02A30253-B422-49CD-B525-83E6FDF4FFF4}" type="pres">
      <dgm:prSet presAssocID="{7ECF33BB-4B7D-43ED-A41B-526CB047F02C}" presName="theInnerList" presStyleCnt="0"/>
      <dgm:spPr/>
    </dgm:pt>
    <dgm:pt modelId="{ED11D31C-6888-49B0-B15D-748C72B6170E}" type="pres">
      <dgm:prSet presAssocID="{5DF2B820-6CF6-4531-827A-B95F88039FCD}" presName="childNode" presStyleLbl="node1" presStyleIdx="0" presStyleCnt="10">
        <dgm:presLayoutVars>
          <dgm:bulletEnabled val="1"/>
        </dgm:presLayoutVars>
      </dgm:prSet>
      <dgm:spPr/>
    </dgm:pt>
    <dgm:pt modelId="{E2A39816-637F-4ACC-90B5-67898E209369}" type="pres">
      <dgm:prSet presAssocID="{5DF2B820-6CF6-4531-827A-B95F88039FCD}" presName="aSpace2" presStyleCnt="0"/>
      <dgm:spPr/>
    </dgm:pt>
    <dgm:pt modelId="{3DEAC630-310C-4786-9351-E8C1AB3821E5}" type="pres">
      <dgm:prSet presAssocID="{F2ADB4EC-5249-43EA-A01C-65FA32CCE6F6}" presName="childNode" presStyleLbl="node1" presStyleIdx="1" presStyleCnt="10">
        <dgm:presLayoutVars>
          <dgm:bulletEnabled val="1"/>
        </dgm:presLayoutVars>
      </dgm:prSet>
      <dgm:spPr/>
    </dgm:pt>
    <dgm:pt modelId="{CC463845-5FFF-4FBC-829A-6B4BF2687729}" type="pres">
      <dgm:prSet presAssocID="{F2ADB4EC-5249-43EA-A01C-65FA32CCE6F6}" presName="aSpace2" presStyleCnt="0"/>
      <dgm:spPr/>
    </dgm:pt>
    <dgm:pt modelId="{41E5D03D-4CB8-408A-A410-004620B1D92C}" type="pres">
      <dgm:prSet presAssocID="{15DE1D26-CB39-4752-A708-BEAFBEFB99E3}" presName="childNode" presStyleLbl="node1" presStyleIdx="2" presStyleCnt="10">
        <dgm:presLayoutVars>
          <dgm:bulletEnabled val="1"/>
        </dgm:presLayoutVars>
      </dgm:prSet>
      <dgm:spPr/>
    </dgm:pt>
    <dgm:pt modelId="{05A17E9F-C2AD-46F7-A16E-65D176B9E3F0}" type="pres">
      <dgm:prSet presAssocID="{15DE1D26-CB39-4752-A708-BEAFBEFB99E3}" presName="aSpace2" presStyleCnt="0"/>
      <dgm:spPr/>
    </dgm:pt>
    <dgm:pt modelId="{F518E9ED-4AB0-4B64-9965-AFD92851B3ED}" type="pres">
      <dgm:prSet presAssocID="{B13D663C-F2F4-49F6-9BB2-DD0AB27E35C7}" presName="childNode" presStyleLbl="node1" presStyleIdx="3" presStyleCnt="10">
        <dgm:presLayoutVars>
          <dgm:bulletEnabled val="1"/>
        </dgm:presLayoutVars>
      </dgm:prSet>
      <dgm:spPr/>
    </dgm:pt>
    <dgm:pt modelId="{3EEC0972-5375-4C09-BDC3-949687BA593D}" type="pres">
      <dgm:prSet presAssocID="{7ECF33BB-4B7D-43ED-A41B-526CB047F02C}" presName="aSpace" presStyleCnt="0"/>
      <dgm:spPr/>
    </dgm:pt>
    <dgm:pt modelId="{ACB797E5-3F8A-471A-9269-23A1102C928B}" type="pres">
      <dgm:prSet presAssocID="{C216F085-6D54-45FC-B1F4-E03E1731BB83}" presName="compNode" presStyleCnt="0"/>
      <dgm:spPr/>
    </dgm:pt>
    <dgm:pt modelId="{E7007F75-1E04-4F68-858A-C55F3F474B35}" type="pres">
      <dgm:prSet presAssocID="{C216F085-6D54-45FC-B1F4-E03E1731BB83}" presName="aNode" presStyleLbl="bgShp" presStyleIdx="1" presStyleCnt="3"/>
      <dgm:spPr/>
    </dgm:pt>
    <dgm:pt modelId="{CA0B10AD-0C72-4E38-A505-C08196035D35}" type="pres">
      <dgm:prSet presAssocID="{C216F085-6D54-45FC-B1F4-E03E1731BB83}" presName="textNode" presStyleLbl="bgShp" presStyleIdx="1" presStyleCnt="3"/>
      <dgm:spPr/>
    </dgm:pt>
    <dgm:pt modelId="{9D69E599-EFF4-4C01-9EAC-B8AE93EF1DB3}" type="pres">
      <dgm:prSet presAssocID="{C216F085-6D54-45FC-B1F4-E03E1731BB83}" presName="compChildNode" presStyleCnt="0"/>
      <dgm:spPr/>
    </dgm:pt>
    <dgm:pt modelId="{ED3D1CD4-0D17-4481-88A7-BD24E296F50C}" type="pres">
      <dgm:prSet presAssocID="{C216F085-6D54-45FC-B1F4-E03E1731BB83}" presName="theInnerList" presStyleCnt="0"/>
      <dgm:spPr/>
    </dgm:pt>
    <dgm:pt modelId="{A59E9326-812D-4638-B4B1-8C00FB541D0B}" type="pres">
      <dgm:prSet presAssocID="{E5793051-1F03-48BF-97EC-A8F406204AFE}" presName="childNode" presStyleLbl="node1" presStyleIdx="4" presStyleCnt="10">
        <dgm:presLayoutVars>
          <dgm:bulletEnabled val="1"/>
        </dgm:presLayoutVars>
      </dgm:prSet>
      <dgm:spPr/>
    </dgm:pt>
    <dgm:pt modelId="{B5F9279C-8664-4148-BD0D-43A53CB7B6B2}" type="pres">
      <dgm:prSet presAssocID="{E5793051-1F03-48BF-97EC-A8F406204AFE}" presName="aSpace2" presStyleCnt="0"/>
      <dgm:spPr/>
    </dgm:pt>
    <dgm:pt modelId="{D1F08187-98B4-4D43-AEF5-7EE63D3FFB8A}" type="pres">
      <dgm:prSet presAssocID="{49C43A0C-99B1-4280-8AF3-EE1E6297798D}" presName="childNode" presStyleLbl="node1" presStyleIdx="5" presStyleCnt="10">
        <dgm:presLayoutVars>
          <dgm:bulletEnabled val="1"/>
        </dgm:presLayoutVars>
      </dgm:prSet>
      <dgm:spPr/>
    </dgm:pt>
    <dgm:pt modelId="{698BC9C5-8DEA-4C7F-A460-3BE6751448A1}" type="pres">
      <dgm:prSet presAssocID="{49C43A0C-99B1-4280-8AF3-EE1E6297798D}" presName="aSpace2" presStyleCnt="0"/>
      <dgm:spPr/>
    </dgm:pt>
    <dgm:pt modelId="{568548F0-C26A-43D1-B336-309FE641A553}" type="pres">
      <dgm:prSet presAssocID="{AAF2AEBC-4E44-408E-BEE2-B3768BEE5696}" presName="childNode" presStyleLbl="node1" presStyleIdx="6" presStyleCnt="10">
        <dgm:presLayoutVars>
          <dgm:bulletEnabled val="1"/>
        </dgm:presLayoutVars>
      </dgm:prSet>
      <dgm:spPr/>
    </dgm:pt>
    <dgm:pt modelId="{23250FBB-E615-48E9-9BAF-48FAFC37AFEA}" type="pres">
      <dgm:prSet presAssocID="{C216F085-6D54-45FC-B1F4-E03E1731BB83}" presName="aSpace" presStyleCnt="0"/>
      <dgm:spPr/>
    </dgm:pt>
    <dgm:pt modelId="{C403D212-55E6-4871-841C-7B136E81F9BA}" type="pres">
      <dgm:prSet presAssocID="{C625E531-9B60-4F85-830F-9CE335B89C20}" presName="compNode" presStyleCnt="0"/>
      <dgm:spPr/>
    </dgm:pt>
    <dgm:pt modelId="{807CF09A-F9D5-4CEB-B2E6-01B884C71E92}" type="pres">
      <dgm:prSet presAssocID="{C625E531-9B60-4F85-830F-9CE335B89C20}" presName="aNode" presStyleLbl="bgShp" presStyleIdx="2" presStyleCnt="3"/>
      <dgm:spPr/>
    </dgm:pt>
    <dgm:pt modelId="{8640A260-910B-4606-8740-3118856D95DD}" type="pres">
      <dgm:prSet presAssocID="{C625E531-9B60-4F85-830F-9CE335B89C20}" presName="textNode" presStyleLbl="bgShp" presStyleIdx="2" presStyleCnt="3"/>
      <dgm:spPr/>
    </dgm:pt>
    <dgm:pt modelId="{9E523F2A-BB63-4682-9E27-CBA0AF2D9EF8}" type="pres">
      <dgm:prSet presAssocID="{C625E531-9B60-4F85-830F-9CE335B89C20}" presName="compChildNode" presStyleCnt="0"/>
      <dgm:spPr/>
    </dgm:pt>
    <dgm:pt modelId="{9A971376-8073-40A3-B165-F4EBF0211CDC}" type="pres">
      <dgm:prSet presAssocID="{C625E531-9B60-4F85-830F-9CE335B89C20}" presName="theInnerList" presStyleCnt="0"/>
      <dgm:spPr/>
    </dgm:pt>
    <dgm:pt modelId="{1C224493-5AB0-4642-8BAD-AABFC6019942}" type="pres">
      <dgm:prSet presAssocID="{03855203-B1DF-46BD-A039-D133ED958460}" presName="childNode" presStyleLbl="node1" presStyleIdx="7" presStyleCnt="10">
        <dgm:presLayoutVars>
          <dgm:bulletEnabled val="1"/>
        </dgm:presLayoutVars>
      </dgm:prSet>
      <dgm:spPr/>
    </dgm:pt>
    <dgm:pt modelId="{D5A2CB72-E120-4F4E-A2C1-15CB6615F425}" type="pres">
      <dgm:prSet presAssocID="{03855203-B1DF-46BD-A039-D133ED958460}" presName="aSpace2" presStyleCnt="0"/>
      <dgm:spPr/>
    </dgm:pt>
    <dgm:pt modelId="{A994DA2B-D1B9-42DF-9193-F0321CB8BCF5}" type="pres">
      <dgm:prSet presAssocID="{1396F714-1350-48DF-A820-6A818C7E93FE}" presName="childNode" presStyleLbl="node1" presStyleIdx="8" presStyleCnt="10">
        <dgm:presLayoutVars>
          <dgm:bulletEnabled val="1"/>
        </dgm:presLayoutVars>
      </dgm:prSet>
      <dgm:spPr/>
    </dgm:pt>
    <dgm:pt modelId="{65706D02-B807-4BCD-BACB-A4ADF43CCCAC}" type="pres">
      <dgm:prSet presAssocID="{1396F714-1350-48DF-A820-6A818C7E93FE}" presName="aSpace2" presStyleCnt="0"/>
      <dgm:spPr/>
    </dgm:pt>
    <dgm:pt modelId="{F6177F7E-2C78-4B76-B487-B90DB96687DE}" type="pres">
      <dgm:prSet presAssocID="{2EE47187-F6F6-44EF-B648-19CF9C4D0F95}" presName="childNode" presStyleLbl="node1" presStyleIdx="9" presStyleCnt="10">
        <dgm:presLayoutVars>
          <dgm:bulletEnabled val="1"/>
        </dgm:presLayoutVars>
      </dgm:prSet>
      <dgm:spPr/>
    </dgm:pt>
  </dgm:ptLst>
  <dgm:cxnLst>
    <dgm:cxn modelId="{112F0F05-7FDA-47E6-8BDC-B0A7359CFB7F}" type="presOf" srcId="{03855203-B1DF-46BD-A039-D133ED958460}" destId="{1C224493-5AB0-4642-8BAD-AABFC6019942}" srcOrd="0" destOrd="0" presId="urn:microsoft.com/office/officeart/2005/8/layout/lProcess2"/>
    <dgm:cxn modelId="{981BFB0F-4E84-42CC-B431-9ED85E4E6AAC}" type="presOf" srcId="{C625E531-9B60-4F85-830F-9CE335B89C20}" destId="{8640A260-910B-4606-8740-3118856D95DD}" srcOrd="1" destOrd="0" presId="urn:microsoft.com/office/officeart/2005/8/layout/lProcess2"/>
    <dgm:cxn modelId="{25BA9B17-6743-49D7-943C-549DA2860682}" srcId="{B570CD04-BED9-438C-93CF-4847EEE69F42}" destId="{7ECF33BB-4B7D-43ED-A41B-526CB047F02C}" srcOrd="0" destOrd="0" parTransId="{41178827-CB91-4C9A-97ED-2AF5E5F602A0}" sibTransId="{1BB0B2D4-0203-47D6-99C0-79F1D683D696}"/>
    <dgm:cxn modelId="{94F0C719-8D66-4E0B-AF73-482A1ECAFB78}" type="presOf" srcId="{2EE47187-F6F6-44EF-B648-19CF9C4D0F95}" destId="{F6177F7E-2C78-4B76-B487-B90DB96687DE}" srcOrd="0" destOrd="0" presId="urn:microsoft.com/office/officeart/2005/8/layout/lProcess2"/>
    <dgm:cxn modelId="{FFFB5E1C-B1D5-4E73-9A2B-65874577933E}" srcId="{C625E531-9B60-4F85-830F-9CE335B89C20}" destId="{03855203-B1DF-46BD-A039-D133ED958460}" srcOrd="0" destOrd="0" parTransId="{40FCFCF5-80DA-4DFE-B42E-2C6F709BFE33}" sibTransId="{AF7C8571-FB73-4EF7-A780-F4590F1D243B}"/>
    <dgm:cxn modelId="{FF5A6D1F-E966-477A-BA6D-117E07F0A7CB}" type="presOf" srcId="{1396F714-1350-48DF-A820-6A818C7E93FE}" destId="{A994DA2B-D1B9-42DF-9193-F0321CB8BCF5}" srcOrd="0" destOrd="0" presId="urn:microsoft.com/office/officeart/2005/8/layout/lProcess2"/>
    <dgm:cxn modelId="{99A36327-E4C1-4CBD-8777-77BA0677E608}" srcId="{C216F085-6D54-45FC-B1F4-E03E1731BB83}" destId="{AAF2AEBC-4E44-408E-BEE2-B3768BEE5696}" srcOrd="2" destOrd="0" parTransId="{8D35D8E3-BAE8-49F5-AC11-776984300766}" sibTransId="{AE4B3311-17A8-4A47-A314-8B05276C82A9}"/>
    <dgm:cxn modelId="{A0BD142C-2902-46B8-A998-7AB6B2FC3C6C}" type="presOf" srcId="{C216F085-6D54-45FC-B1F4-E03E1731BB83}" destId="{CA0B10AD-0C72-4E38-A505-C08196035D35}" srcOrd="1" destOrd="0" presId="urn:microsoft.com/office/officeart/2005/8/layout/lProcess2"/>
    <dgm:cxn modelId="{C8032F2F-C8B7-4998-A5BB-3D54C62C5868}" srcId="{7ECF33BB-4B7D-43ED-A41B-526CB047F02C}" destId="{B13D663C-F2F4-49F6-9BB2-DD0AB27E35C7}" srcOrd="3" destOrd="0" parTransId="{59832FCB-A626-4A23-A388-A9EB57E662EB}" sibTransId="{C0158F93-FB8E-4A42-83DE-3E2E3714B773}"/>
    <dgm:cxn modelId="{D6EFE136-FCFB-44F9-A6EE-FABB0BCA7A0F}" srcId="{C625E531-9B60-4F85-830F-9CE335B89C20}" destId="{1396F714-1350-48DF-A820-6A818C7E93FE}" srcOrd="1" destOrd="0" parTransId="{444B40D5-078F-43B4-8187-FFD4069C6F91}" sibTransId="{7B939F04-D7EF-4D4E-99CC-8ACDC9D53AFE}"/>
    <dgm:cxn modelId="{73759F5C-099D-492C-8093-728A219A08AD}" type="presOf" srcId="{F2ADB4EC-5249-43EA-A01C-65FA32CCE6F6}" destId="{3DEAC630-310C-4786-9351-E8C1AB3821E5}" srcOrd="0" destOrd="0" presId="urn:microsoft.com/office/officeart/2005/8/layout/lProcess2"/>
    <dgm:cxn modelId="{F09A4B61-D8B0-459B-BCA4-118C23A38A16}" type="presOf" srcId="{15DE1D26-CB39-4752-A708-BEAFBEFB99E3}" destId="{41E5D03D-4CB8-408A-A410-004620B1D92C}" srcOrd="0" destOrd="0" presId="urn:microsoft.com/office/officeart/2005/8/layout/lProcess2"/>
    <dgm:cxn modelId="{863FD841-8F37-4DD1-8362-23BCCD4B1AAC}" srcId="{C216F085-6D54-45FC-B1F4-E03E1731BB83}" destId="{49C43A0C-99B1-4280-8AF3-EE1E6297798D}" srcOrd="1" destOrd="0" parTransId="{5DB3D33C-F2BE-4FBE-84AB-6CA3172E680A}" sibTransId="{FBE5565B-1429-41A0-AB32-EABAA4536728}"/>
    <dgm:cxn modelId="{5EDA7563-45B7-4BDC-B0B4-272A8AE4BDFF}" type="presOf" srcId="{E5793051-1F03-48BF-97EC-A8F406204AFE}" destId="{A59E9326-812D-4638-B4B1-8C00FB541D0B}" srcOrd="0" destOrd="0" presId="urn:microsoft.com/office/officeart/2005/8/layout/lProcess2"/>
    <dgm:cxn modelId="{B5A4E543-1A38-47B9-80C2-2CBE847A06FA}" srcId="{7ECF33BB-4B7D-43ED-A41B-526CB047F02C}" destId="{5DF2B820-6CF6-4531-827A-B95F88039FCD}" srcOrd="0" destOrd="0" parTransId="{589A0003-851F-4F41-A405-B2CD7B7733FB}" sibTransId="{F3F1D6E7-5048-4320-A915-E403CB6C812D}"/>
    <dgm:cxn modelId="{6E22F365-86B4-4F85-85CD-43D6DE1867E3}" type="presOf" srcId="{5DF2B820-6CF6-4531-827A-B95F88039FCD}" destId="{ED11D31C-6888-49B0-B15D-748C72B6170E}" srcOrd="0" destOrd="0" presId="urn:microsoft.com/office/officeart/2005/8/layout/lProcess2"/>
    <dgm:cxn modelId="{D69BDA47-613D-44FD-9CE4-7233ABB0BB08}" type="presOf" srcId="{C625E531-9B60-4F85-830F-9CE335B89C20}" destId="{807CF09A-F9D5-4CEB-B2E6-01B884C71E92}" srcOrd="0" destOrd="0" presId="urn:microsoft.com/office/officeart/2005/8/layout/lProcess2"/>
    <dgm:cxn modelId="{9425C04F-6C3A-4D42-939F-F3AF5E6F3433}" srcId="{7ECF33BB-4B7D-43ED-A41B-526CB047F02C}" destId="{F2ADB4EC-5249-43EA-A01C-65FA32CCE6F6}" srcOrd="1" destOrd="0" parTransId="{74211847-5508-4E5D-8CEF-50F6188A5D56}" sibTransId="{8C8F1D21-5FC9-4144-8E90-8951333A42E5}"/>
    <dgm:cxn modelId="{C2140954-E76A-499B-98AB-5C87F6659074}" type="presOf" srcId="{B570CD04-BED9-438C-93CF-4847EEE69F42}" destId="{E9201685-F70D-451E-8E32-09983DAF7661}" srcOrd="0" destOrd="0" presId="urn:microsoft.com/office/officeart/2005/8/layout/lProcess2"/>
    <dgm:cxn modelId="{1DC70C59-EF3D-48F8-A4C7-7442EE6A7A81}" srcId="{B570CD04-BED9-438C-93CF-4847EEE69F42}" destId="{C625E531-9B60-4F85-830F-9CE335B89C20}" srcOrd="2" destOrd="0" parTransId="{28866AF3-A17E-4698-A505-7682D9576E8E}" sibTransId="{BAA8F430-365A-453C-8B15-08D3C9AAD4BA}"/>
    <dgm:cxn modelId="{FD541787-209F-4906-A438-65F7AE43EAE0}" type="presOf" srcId="{49C43A0C-99B1-4280-8AF3-EE1E6297798D}" destId="{D1F08187-98B4-4D43-AEF5-7EE63D3FFB8A}" srcOrd="0" destOrd="0" presId="urn:microsoft.com/office/officeart/2005/8/layout/lProcess2"/>
    <dgm:cxn modelId="{F93A118C-148E-4378-9395-74514F534293}" srcId="{C625E531-9B60-4F85-830F-9CE335B89C20}" destId="{2EE47187-F6F6-44EF-B648-19CF9C4D0F95}" srcOrd="2" destOrd="0" parTransId="{2F1F7CB4-1711-417C-B655-79B616B64541}" sibTransId="{2B0C835E-9691-41F2-9FEF-70F9351691F2}"/>
    <dgm:cxn modelId="{9C057E96-AE2B-4BAB-BB15-DF086B4B71A1}" type="presOf" srcId="{7ECF33BB-4B7D-43ED-A41B-526CB047F02C}" destId="{64C2FCC5-B070-4F8A-80F0-6AA7ABA71520}" srcOrd="1" destOrd="0" presId="urn:microsoft.com/office/officeart/2005/8/layout/lProcess2"/>
    <dgm:cxn modelId="{0D515098-5EE3-4ADB-BB01-C9B85D9934A7}" type="presOf" srcId="{7ECF33BB-4B7D-43ED-A41B-526CB047F02C}" destId="{86C8F3A3-0B33-480A-B796-72145D9BDF7B}" srcOrd="0" destOrd="0" presId="urn:microsoft.com/office/officeart/2005/8/layout/lProcess2"/>
    <dgm:cxn modelId="{F78AC19E-9E4B-4E16-B48A-FC9E04EDBB6A}" type="presOf" srcId="{AAF2AEBC-4E44-408E-BEE2-B3768BEE5696}" destId="{568548F0-C26A-43D1-B336-309FE641A553}" srcOrd="0" destOrd="0" presId="urn:microsoft.com/office/officeart/2005/8/layout/lProcess2"/>
    <dgm:cxn modelId="{23A922B9-6E75-4686-8753-CE86254E619B}" type="presOf" srcId="{C216F085-6D54-45FC-B1F4-E03E1731BB83}" destId="{E7007F75-1E04-4F68-858A-C55F3F474B35}" srcOrd="0" destOrd="0" presId="urn:microsoft.com/office/officeart/2005/8/layout/lProcess2"/>
    <dgm:cxn modelId="{751721CD-D07F-49C9-968C-0390F6809D64}" type="presOf" srcId="{B13D663C-F2F4-49F6-9BB2-DD0AB27E35C7}" destId="{F518E9ED-4AB0-4B64-9965-AFD92851B3ED}" srcOrd="0" destOrd="0" presId="urn:microsoft.com/office/officeart/2005/8/layout/lProcess2"/>
    <dgm:cxn modelId="{1E3E76E8-8797-4302-B9E2-A6F5A6F0206A}" srcId="{B570CD04-BED9-438C-93CF-4847EEE69F42}" destId="{C216F085-6D54-45FC-B1F4-E03E1731BB83}" srcOrd="1" destOrd="0" parTransId="{5A47CBCC-F7A4-4B28-A35C-451C2AD66AAF}" sibTransId="{CC2B6A2B-F0D1-4112-A657-622652F40DCB}"/>
    <dgm:cxn modelId="{4DADB4EB-1508-4BD9-9E34-2EFBACBA268D}" srcId="{C216F085-6D54-45FC-B1F4-E03E1731BB83}" destId="{E5793051-1F03-48BF-97EC-A8F406204AFE}" srcOrd="0" destOrd="0" parTransId="{5D823135-02A9-4FD1-B9A4-241DE58CBB7E}" sibTransId="{DC5A7A8F-D945-443C-9196-713B99D99197}"/>
    <dgm:cxn modelId="{33252EEC-8405-4E8E-A3DA-D11288BE0CA0}" srcId="{7ECF33BB-4B7D-43ED-A41B-526CB047F02C}" destId="{15DE1D26-CB39-4752-A708-BEAFBEFB99E3}" srcOrd="2" destOrd="0" parTransId="{CEE841B2-FEDB-4831-A043-0C71AE0DF844}" sibTransId="{38E3FE08-043C-4203-8428-6FDF3C91BC02}"/>
    <dgm:cxn modelId="{536FE3B8-6399-4CFE-89EE-FFC0CB889896}" type="presParOf" srcId="{E9201685-F70D-451E-8E32-09983DAF7661}" destId="{B21B9174-9FAD-40DF-A902-B180FD1FBB53}" srcOrd="0" destOrd="0" presId="urn:microsoft.com/office/officeart/2005/8/layout/lProcess2"/>
    <dgm:cxn modelId="{4F2234CE-0F10-4533-B338-5AE449E3F204}" type="presParOf" srcId="{B21B9174-9FAD-40DF-A902-B180FD1FBB53}" destId="{86C8F3A3-0B33-480A-B796-72145D9BDF7B}" srcOrd="0" destOrd="0" presId="urn:microsoft.com/office/officeart/2005/8/layout/lProcess2"/>
    <dgm:cxn modelId="{2796BFC3-F667-410D-A9EA-AAFA2F483207}" type="presParOf" srcId="{B21B9174-9FAD-40DF-A902-B180FD1FBB53}" destId="{64C2FCC5-B070-4F8A-80F0-6AA7ABA71520}" srcOrd="1" destOrd="0" presId="urn:microsoft.com/office/officeart/2005/8/layout/lProcess2"/>
    <dgm:cxn modelId="{9F5A7C54-B607-4BCD-94BC-32A94FE87608}" type="presParOf" srcId="{B21B9174-9FAD-40DF-A902-B180FD1FBB53}" destId="{327C8D28-163F-4258-8E31-555AFFF40E16}" srcOrd="2" destOrd="0" presId="urn:microsoft.com/office/officeart/2005/8/layout/lProcess2"/>
    <dgm:cxn modelId="{3A6EA8AA-F158-403E-BBBE-34A09C4CE317}" type="presParOf" srcId="{327C8D28-163F-4258-8E31-555AFFF40E16}" destId="{02A30253-B422-49CD-B525-83E6FDF4FFF4}" srcOrd="0" destOrd="0" presId="urn:microsoft.com/office/officeart/2005/8/layout/lProcess2"/>
    <dgm:cxn modelId="{D4A2CCC9-5FAC-455C-9789-69FD117CA755}" type="presParOf" srcId="{02A30253-B422-49CD-B525-83E6FDF4FFF4}" destId="{ED11D31C-6888-49B0-B15D-748C72B6170E}" srcOrd="0" destOrd="0" presId="urn:microsoft.com/office/officeart/2005/8/layout/lProcess2"/>
    <dgm:cxn modelId="{8FD5B784-A141-4A3E-8D8A-97E87C884279}" type="presParOf" srcId="{02A30253-B422-49CD-B525-83E6FDF4FFF4}" destId="{E2A39816-637F-4ACC-90B5-67898E209369}" srcOrd="1" destOrd="0" presId="urn:microsoft.com/office/officeart/2005/8/layout/lProcess2"/>
    <dgm:cxn modelId="{83E15EE5-80CD-40A7-BDC2-7DE3F50DEB79}" type="presParOf" srcId="{02A30253-B422-49CD-B525-83E6FDF4FFF4}" destId="{3DEAC630-310C-4786-9351-E8C1AB3821E5}" srcOrd="2" destOrd="0" presId="urn:microsoft.com/office/officeart/2005/8/layout/lProcess2"/>
    <dgm:cxn modelId="{F9953BB3-0013-44F2-BE25-7B9618D22633}" type="presParOf" srcId="{02A30253-B422-49CD-B525-83E6FDF4FFF4}" destId="{CC463845-5FFF-4FBC-829A-6B4BF2687729}" srcOrd="3" destOrd="0" presId="urn:microsoft.com/office/officeart/2005/8/layout/lProcess2"/>
    <dgm:cxn modelId="{EFEBD071-86B3-4F9D-A1B8-DED8497F760C}" type="presParOf" srcId="{02A30253-B422-49CD-B525-83E6FDF4FFF4}" destId="{41E5D03D-4CB8-408A-A410-004620B1D92C}" srcOrd="4" destOrd="0" presId="urn:microsoft.com/office/officeart/2005/8/layout/lProcess2"/>
    <dgm:cxn modelId="{DB38BB60-9F96-417A-91BC-3A9FDD0E0902}" type="presParOf" srcId="{02A30253-B422-49CD-B525-83E6FDF4FFF4}" destId="{05A17E9F-C2AD-46F7-A16E-65D176B9E3F0}" srcOrd="5" destOrd="0" presId="urn:microsoft.com/office/officeart/2005/8/layout/lProcess2"/>
    <dgm:cxn modelId="{1F560C5A-69C9-40C7-9721-9FB598182B21}" type="presParOf" srcId="{02A30253-B422-49CD-B525-83E6FDF4FFF4}" destId="{F518E9ED-4AB0-4B64-9965-AFD92851B3ED}" srcOrd="6" destOrd="0" presId="urn:microsoft.com/office/officeart/2005/8/layout/lProcess2"/>
    <dgm:cxn modelId="{A5B0A9EF-72A5-4CAC-8605-0157F7374FFC}" type="presParOf" srcId="{E9201685-F70D-451E-8E32-09983DAF7661}" destId="{3EEC0972-5375-4C09-BDC3-949687BA593D}" srcOrd="1" destOrd="0" presId="urn:microsoft.com/office/officeart/2005/8/layout/lProcess2"/>
    <dgm:cxn modelId="{B73B8D0E-E2A4-496B-8911-27B43EC2848D}" type="presParOf" srcId="{E9201685-F70D-451E-8E32-09983DAF7661}" destId="{ACB797E5-3F8A-471A-9269-23A1102C928B}" srcOrd="2" destOrd="0" presId="urn:microsoft.com/office/officeart/2005/8/layout/lProcess2"/>
    <dgm:cxn modelId="{010894E8-9A9F-4B9C-A020-ADB4425DF83E}" type="presParOf" srcId="{ACB797E5-3F8A-471A-9269-23A1102C928B}" destId="{E7007F75-1E04-4F68-858A-C55F3F474B35}" srcOrd="0" destOrd="0" presId="urn:microsoft.com/office/officeart/2005/8/layout/lProcess2"/>
    <dgm:cxn modelId="{FB15A532-70DC-4345-8BC0-D760ACC2A877}" type="presParOf" srcId="{ACB797E5-3F8A-471A-9269-23A1102C928B}" destId="{CA0B10AD-0C72-4E38-A505-C08196035D35}" srcOrd="1" destOrd="0" presId="urn:microsoft.com/office/officeart/2005/8/layout/lProcess2"/>
    <dgm:cxn modelId="{0B68399D-33D8-4922-B309-B458921DC94B}" type="presParOf" srcId="{ACB797E5-3F8A-471A-9269-23A1102C928B}" destId="{9D69E599-EFF4-4C01-9EAC-B8AE93EF1DB3}" srcOrd="2" destOrd="0" presId="urn:microsoft.com/office/officeart/2005/8/layout/lProcess2"/>
    <dgm:cxn modelId="{469E069A-4ADF-474F-8EA5-E6961D13551F}" type="presParOf" srcId="{9D69E599-EFF4-4C01-9EAC-B8AE93EF1DB3}" destId="{ED3D1CD4-0D17-4481-88A7-BD24E296F50C}" srcOrd="0" destOrd="0" presId="urn:microsoft.com/office/officeart/2005/8/layout/lProcess2"/>
    <dgm:cxn modelId="{AE8BC444-B843-4AB8-A7E3-ACFDBF543E2F}" type="presParOf" srcId="{ED3D1CD4-0D17-4481-88A7-BD24E296F50C}" destId="{A59E9326-812D-4638-B4B1-8C00FB541D0B}" srcOrd="0" destOrd="0" presId="urn:microsoft.com/office/officeart/2005/8/layout/lProcess2"/>
    <dgm:cxn modelId="{52C110EF-C873-47AF-B08C-B7A59D97F840}" type="presParOf" srcId="{ED3D1CD4-0D17-4481-88A7-BD24E296F50C}" destId="{B5F9279C-8664-4148-BD0D-43A53CB7B6B2}" srcOrd="1" destOrd="0" presId="urn:microsoft.com/office/officeart/2005/8/layout/lProcess2"/>
    <dgm:cxn modelId="{7F236B92-2FC0-4187-8D8A-821046D58DDF}" type="presParOf" srcId="{ED3D1CD4-0D17-4481-88A7-BD24E296F50C}" destId="{D1F08187-98B4-4D43-AEF5-7EE63D3FFB8A}" srcOrd="2" destOrd="0" presId="urn:microsoft.com/office/officeart/2005/8/layout/lProcess2"/>
    <dgm:cxn modelId="{50CA976A-147A-4A57-BFAA-0DB9FA558AA9}" type="presParOf" srcId="{ED3D1CD4-0D17-4481-88A7-BD24E296F50C}" destId="{698BC9C5-8DEA-4C7F-A460-3BE6751448A1}" srcOrd="3" destOrd="0" presId="urn:microsoft.com/office/officeart/2005/8/layout/lProcess2"/>
    <dgm:cxn modelId="{F28B55BE-3640-47D9-9FAF-9681C6D9D9F7}" type="presParOf" srcId="{ED3D1CD4-0D17-4481-88A7-BD24E296F50C}" destId="{568548F0-C26A-43D1-B336-309FE641A553}" srcOrd="4" destOrd="0" presId="urn:microsoft.com/office/officeart/2005/8/layout/lProcess2"/>
    <dgm:cxn modelId="{A18FAD19-E423-43B5-95BA-D3D60277F3E0}" type="presParOf" srcId="{E9201685-F70D-451E-8E32-09983DAF7661}" destId="{23250FBB-E615-48E9-9BAF-48FAFC37AFEA}" srcOrd="3" destOrd="0" presId="urn:microsoft.com/office/officeart/2005/8/layout/lProcess2"/>
    <dgm:cxn modelId="{89176652-7D8D-41FB-AEDC-D1AC72F922D9}" type="presParOf" srcId="{E9201685-F70D-451E-8E32-09983DAF7661}" destId="{C403D212-55E6-4871-841C-7B136E81F9BA}" srcOrd="4" destOrd="0" presId="urn:microsoft.com/office/officeart/2005/8/layout/lProcess2"/>
    <dgm:cxn modelId="{17A8B2C0-02D6-471D-A3E0-62DE65609644}" type="presParOf" srcId="{C403D212-55E6-4871-841C-7B136E81F9BA}" destId="{807CF09A-F9D5-4CEB-B2E6-01B884C71E92}" srcOrd="0" destOrd="0" presId="urn:microsoft.com/office/officeart/2005/8/layout/lProcess2"/>
    <dgm:cxn modelId="{59C733E6-7F03-40B7-8C14-8C859DCD3F98}" type="presParOf" srcId="{C403D212-55E6-4871-841C-7B136E81F9BA}" destId="{8640A260-910B-4606-8740-3118856D95DD}" srcOrd="1" destOrd="0" presId="urn:microsoft.com/office/officeart/2005/8/layout/lProcess2"/>
    <dgm:cxn modelId="{D6C50A6B-D62E-4611-8114-BDBBA5CB8AB9}" type="presParOf" srcId="{C403D212-55E6-4871-841C-7B136E81F9BA}" destId="{9E523F2A-BB63-4682-9E27-CBA0AF2D9EF8}" srcOrd="2" destOrd="0" presId="urn:microsoft.com/office/officeart/2005/8/layout/lProcess2"/>
    <dgm:cxn modelId="{4A4979A7-D5B6-4005-BA23-34B46C23AEEC}" type="presParOf" srcId="{9E523F2A-BB63-4682-9E27-CBA0AF2D9EF8}" destId="{9A971376-8073-40A3-B165-F4EBF0211CDC}" srcOrd="0" destOrd="0" presId="urn:microsoft.com/office/officeart/2005/8/layout/lProcess2"/>
    <dgm:cxn modelId="{02BA54B5-52E7-4B81-80D1-08BD2FB99EEB}" type="presParOf" srcId="{9A971376-8073-40A3-B165-F4EBF0211CDC}" destId="{1C224493-5AB0-4642-8BAD-AABFC6019942}" srcOrd="0" destOrd="0" presId="urn:microsoft.com/office/officeart/2005/8/layout/lProcess2"/>
    <dgm:cxn modelId="{81406B89-122B-41F1-A941-F55F4985B0C2}" type="presParOf" srcId="{9A971376-8073-40A3-B165-F4EBF0211CDC}" destId="{D5A2CB72-E120-4F4E-A2C1-15CB6615F425}" srcOrd="1" destOrd="0" presId="urn:microsoft.com/office/officeart/2005/8/layout/lProcess2"/>
    <dgm:cxn modelId="{5C5C3D62-CAF3-432A-9380-43B6C17D84E5}" type="presParOf" srcId="{9A971376-8073-40A3-B165-F4EBF0211CDC}" destId="{A994DA2B-D1B9-42DF-9193-F0321CB8BCF5}" srcOrd="2" destOrd="0" presId="urn:microsoft.com/office/officeart/2005/8/layout/lProcess2"/>
    <dgm:cxn modelId="{D07286C5-9C0F-42BA-817F-426CD21387FB}" type="presParOf" srcId="{9A971376-8073-40A3-B165-F4EBF0211CDC}" destId="{65706D02-B807-4BCD-BACB-A4ADF43CCCAC}" srcOrd="3" destOrd="0" presId="urn:microsoft.com/office/officeart/2005/8/layout/lProcess2"/>
    <dgm:cxn modelId="{9C0C6339-80EB-4BAC-97D7-7FBAB20325AC}" type="presParOf" srcId="{9A971376-8073-40A3-B165-F4EBF0211CDC}" destId="{F6177F7E-2C78-4B76-B487-B90DB96687D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C550F-CFD3-4164-9F74-7A431DDD99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i-FI"/>
        </a:p>
      </dgm:t>
    </dgm:pt>
    <dgm:pt modelId="{D60BD22D-0278-407B-B266-3FE6637757E8}">
      <dgm:prSet/>
      <dgm:spPr/>
      <dgm:t>
        <a:bodyPr/>
        <a:lstStyle/>
        <a:p>
          <a:r>
            <a:rPr lang="fi-FI"/>
            <a:t>5 liitettä, joiden sisällä kussakin useampi hinnoittelukohta. </a:t>
          </a:r>
        </a:p>
      </dgm:t>
    </dgm:pt>
    <dgm:pt modelId="{1E99BF9A-52A2-4B35-9C90-4E66034398BD}" type="parTrans" cxnId="{F7658505-4870-4A07-A392-89D1629BF1BB}">
      <dgm:prSet/>
      <dgm:spPr/>
      <dgm:t>
        <a:bodyPr/>
        <a:lstStyle/>
        <a:p>
          <a:endParaRPr lang="fi-FI"/>
        </a:p>
      </dgm:t>
    </dgm:pt>
    <dgm:pt modelId="{F34AC9ED-49CA-4FC1-8642-7E9E8C832203}" type="sibTrans" cxnId="{F7658505-4870-4A07-A392-89D1629BF1BB}">
      <dgm:prSet/>
      <dgm:spPr/>
      <dgm:t>
        <a:bodyPr/>
        <a:lstStyle/>
        <a:p>
          <a:endParaRPr lang="fi-FI"/>
        </a:p>
      </dgm:t>
    </dgm:pt>
    <dgm:pt modelId="{4EFF1E58-E41E-46D2-B4F6-E371D8390290}">
      <dgm:prSet/>
      <dgm:spPr>
        <a:solidFill>
          <a:schemeClr val="bg1">
            <a:alpha val="90000"/>
          </a:schemeClr>
        </a:solidFill>
      </dgm:spPr>
      <dgm:t>
        <a:bodyPr/>
        <a:lstStyle/>
        <a:p>
          <a:r>
            <a:rPr lang="fi-FI"/>
            <a:t>Erityisasiantuntijaliite 2 </a:t>
          </a:r>
        </a:p>
        <a:p>
          <a:r>
            <a:rPr lang="fi-FI" i="1"/>
            <a:t>Entinen hinnoittelukohta 04</a:t>
          </a:r>
        </a:p>
      </dgm:t>
    </dgm:pt>
    <dgm:pt modelId="{78C33719-3339-4576-96F4-D5D50DA8AE6D}" type="parTrans" cxnId="{84D64F8B-DF4F-4276-975A-2B2E7E7F2C18}">
      <dgm:prSet/>
      <dgm:spPr/>
      <dgm:t>
        <a:bodyPr/>
        <a:lstStyle/>
        <a:p>
          <a:endParaRPr lang="fi-FI"/>
        </a:p>
      </dgm:t>
    </dgm:pt>
    <dgm:pt modelId="{3E805BC0-1E80-4763-A1C6-9DDCC07BE68A}" type="sibTrans" cxnId="{84D64F8B-DF4F-4276-975A-2B2E7E7F2C18}">
      <dgm:prSet/>
      <dgm:spPr/>
      <dgm:t>
        <a:bodyPr/>
        <a:lstStyle/>
        <a:p>
          <a:endParaRPr lang="fi-FI"/>
        </a:p>
      </dgm:t>
    </dgm:pt>
    <dgm:pt modelId="{CE1FC413-5872-4EDF-8ADB-597E08D97D57}">
      <dgm:prSet/>
      <dgm:spPr/>
      <dgm:t>
        <a:bodyPr/>
        <a:lstStyle/>
        <a:p>
          <a:r>
            <a:rPr lang="fi-FI"/>
            <a:t>Hinnoittelukohta: Sosiaalihuollon vaativammat asiantuntijatehtävät</a:t>
          </a:r>
        </a:p>
      </dgm:t>
    </dgm:pt>
    <dgm:pt modelId="{C155AD3B-F05A-45E6-A98B-BDF9760F3F59}" type="parTrans" cxnId="{E6D7D9CC-74D2-42B2-9DBF-E2DCB243635E}">
      <dgm:prSet/>
      <dgm:spPr/>
      <dgm:t>
        <a:bodyPr/>
        <a:lstStyle/>
        <a:p>
          <a:endParaRPr lang="fi-FI"/>
        </a:p>
      </dgm:t>
    </dgm:pt>
    <dgm:pt modelId="{CE7D5CF5-B9F0-48D9-81BE-6155511B2E35}" type="sibTrans" cxnId="{E6D7D9CC-74D2-42B2-9DBF-E2DCB243635E}">
      <dgm:prSet/>
      <dgm:spPr/>
      <dgm:t>
        <a:bodyPr/>
        <a:lstStyle/>
        <a:p>
          <a:endParaRPr lang="fi-FI"/>
        </a:p>
      </dgm:t>
    </dgm:pt>
    <dgm:pt modelId="{AE2F3BC7-A771-4E2C-B36C-911A5C6835EB}">
      <dgm:prSet/>
      <dgm:spPr/>
      <dgm:t>
        <a:bodyPr/>
        <a:lstStyle/>
        <a:p>
          <a:r>
            <a:rPr lang="fi-FI"/>
            <a:t>Hinnoittelukohta:</a:t>
          </a:r>
        </a:p>
        <a:p>
          <a:r>
            <a:rPr lang="fi-FI"/>
            <a:t>Sosiaalihuollon asiantuntijatehtävät</a:t>
          </a:r>
        </a:p>
      </dgm:t>
    </dgm:pt>
    <dgm:pt modelId="{91371AEB-60BC-4595-9567-00FAC9D6999E}" type="parTrans" cxnId="{7C388F83-886E-4EC4-AA15-7245685C4FCB}">
      <dgm:prSet/>
      <dgm:spPr/>
      <dgm:t>
        <a:bodyPr/>
        <a:lstStyle/>
        <a:p>
          <a:endParaRPr lang="fi-FI"/>
        </a:p>
      </dgm:t>
    </dgm:pt>
    <dgm:pt modelId="{35C7ACB5-AF8B-40EC-8827-B74662813E02}" type="sibTrans" cxnId="{7C388F83-886E-4EC4-AA15-7245685C4FCB}">
      <dgm:prSet/>
      <dgm:spPr/>
      <dgm:t>
        <a:bodyPr/>
        <a:lstStyle/>
        <a:p>
          <a:endParaRPr lang="fi-FI"/>
        </a:p>
      </dgm:t>
    </dgm:pt>
    <dgm:pt modelId="{90A21600-5870-492A-9103-4492A2C4FA5D}">
      <dgm:prSet/>
      <dgm:spPr>
        <a:solidFill>
          <a:schemeClr val="bg1"/>
        </a:solidFill>
      </dgm:spPr>
      <dgm:t>
        <a:bodyPr/>
        <a:lstStyle/>
        <a:p>
          <a:r>
            <a:rPr lang="fi-FI"/>
            <a:t>Asiantuntijaliite </a:t>
          </a:r>
        </a:p>
        <a:p>
          <a:r>
            <a:rPr lang="fi-FI"/>
            <a:t>3</a:t>
          </a:r>
        </a:p>
        <a:p>
          <a:r>
            <a:rPr lang="fi-FI"/>
            <a:t>Sosionomeille Hinnoittelukohtina kaksi tasoa: </a:t>
          </a:r>
        </a:p>
      </dgm:t>
    </dgm:pt>
    <dgm:pt modelId="{AE5EB64E-0BAF-40D6-8A16-0011CAA97B32}" type="parTrans" cxnId="{801BE08B-D94A-45D9-8179-926675F07E72}">
      <dgm:prSet/>
      <dgm:spPr/>
      <dgm:t>
        <a:bodyPr/>
        <a:lstStyle/>
        <a:p>
          <a:endParaRPr lang="fi-FI"/>
        </a:p>
      </dgm:t>
    </dgm:pt>
    <dgm:pt modelId="{14C38463-FBCE-4A06-B217-B10404953B0A}" type="sibTrans" cxnId="{801BE08B-D94A-45D9-8179-926675F07E72}">
      <dgm:prSet/>
      <dgm:spPr/>
      <dgm:t>
        <a:bodyPr/>
        <a:lstStyle/>
        <a:p>
          <a:endParaRPr lang="fi-FI"/>
        </a:p>
      </dgm:t>
    </dgm:pt>
    <dgm:pt modelId="{12C82B63-47C4-4700-82D1-01F064A6C3AD}">
      <dgm:prSet/>
      <dgm:spPr/>
      <dgm:t>
        <a:bodyPr/>
        <a:lstStyle/>
        <a:p>
          <a:r>
            <a:rPr lang="fi-FI"/>
            <a:t>Tavoitteena, että sosionomit jakautuisivat jatkossa </a:t>
          </a:r>
        </a:p>
      </dgm:t>
    </dgm:pt>
    <dgm:pt modelId="{EF0EB427-2F92-49CE-BA5D-56A7163927E3}" type="parTrans" cxnId="{36EEA98A-F416-4276-A4BE-75C07ED78BF3}">
      <dgm:prSet/>
      <dgm:spPr/>
      <dgm:t>
        <a:bodyPr/>
        <a:lstStyle/>
        <a:p>
          <a:endParaRPr lang="fi-FI"/>
        </a:p>
      </dgm:t>
    </dgm:pt>
    <dgm:pt modelId="{F9025646-E725-45D3-9344-A325D67163A4}" type="sibTrans" cxnId="{36EEA98A-F416-4276-A4BE-75C07ED78BF3}">
      <dgm:prSet/>
      <dgm:spPr/>
      <dgm:t>
        <a:bodyPr/>
        <a:lstStyle/>
        <a:p>
          <a:endParaRPr lang="fi-FI"/>
        </a:p>
      </dgm:t>
    </dgm:pt>
    <dgm:pt modelId="{DA720796-7760-4455-9256-206E727A24BC}" type="pres">
      <dgm:prSet presAssocID="{7E1C550F-CFD3-4164-9F74-7A431DDD998B}" presName="hierChild1" presStyleCnt="0">
        <dgm:presLayoutVars>
          <dgm:chPref val="1"/>
          <dgm:dir/>
          <dgm:animOne val="branch"/>
          <dgm:animLvl val="lvl"/>
          <dgm:resizeHandles/>
        </dgm:presLayoutVars>
      </dgm:prSet>
      <dgm:spPr/>
    </dgm:pt>
    <dgm:pt modelId="{694E3162-9AB0-4479-9CFD-24C94DA44D4E}" type="pres">
      <dgm:prSet presAssocID="{D60BD22D-0278-407B-B266-3FE6637757E8}" presName="hierRoot1" presStyleCnt="0"/>
      <dgm:spPr/>
    </dgm:pt>
    <dgm:pt modelId="{E0C0DBAA-2C1F-49C4-A282-2D7F5479ED1E}" type="pres">
      <dgm:prSet presAssocID="{D60BD22D-0278-407B-B266-3FE6637757E8}" presName="composite" presStyleCnt="0"/>
      <dgm:spPr/>
    </dgm:pt>
    <dgm:pt modelId="{979D28F9-FED9-4196-9A38-27809F822D38}" type="pres">
      <dgm:prSet presAssocID="{D60BD22D-0278-407B-B266-3FE6637757E8}" presName="background" presStyleLbl="node0" presStyleIdx="0" presStyleCnt="2"/>
      <dgm:spPr/>
    </dgm:pt>
    <dgm:pt modelId="{E73A3260-6AED-446D-B3C1-25A20F4903A1}" type="pres">
      <dgm:prSet presAssocID="{D60BD22D-0278-407B-B266-3FE6637757E8}" presName="text" presStyleLbl="fgAcc0" presStyleIdx="0" presStyleCnt="2" custLinFactNeighborX="-9614" custLinFactNeighborY="-76208">
        <dgm:presLayoutVars>
          <dgm:chPref val="3"/>
        </dgm:presLayoutVars>
      </dgm:prSet>
      <dgm:spPr/>
    </dgm:pt>
    <dgm:pt modelId="{377F9E40-4B17-439F-B3F6-C7DDF527BA91}" type="pres">
      <dgm:prSet presAssocID="{D60BD22D-0278-407B-B266-3FE6637757E8}" presName="hierChild2" presStyleCnt="0"/>
      <dgm:spPr/>
    </dgm:pt>
    <dgm:pt modelId="{CC153AF4-BC7A-4DD6-B73E-91E56E8BADA3}" type="pres">
      <dgm:prSet presAssocID="{12C82B63-47C4-4700-82D1-01F064A6C3AD}" presName="hierRoot1" presStyleCnt="0"/>
      <dgm:spPr/>
    </dgm:pt>
    <dgm:pt modelId="{AEF07D3A-D884-46DD-BB80-4401CB674F7A}" type="pres">
      <dgm:prSet presAssocID="{12C82B63-47C4-4700-82D1-01F064A6C3AD}" presName="composite" presStyleCnt="0"/>
      <dgm:spPr/>
    </dgm:pt>
    <dgm:pt modelId="{58B73BE1-8822-41A7-809F-311E18EDBFD6}" type="pres">
      <dgm:prSet presAssocID="{12C82B63-47C4-4700-82D1-01F064A6C3AD}" presName="background" presStyleLbl="node0" presStyleIdx="1" presStyleCnt="2"/>
      <dgm:spPr/>
    </dgm:pt>
    <dgm:pt modelId="{0D479D38-9057-4231-83F0-0010981DA990}" type="pres">
      <dgm:prSet presAssocID="{12C82B63-47C4-4700-82D1-01F064A6C3AD}" presName="text" presStyleLbl="fgAcc0" presStyleIdx="1" presStyleCnt="2" custLinFactNeighborX="727" custLinFactNeighborY="-46738">
        <dgm:presLayoutVars>
          <dgm:chPref val="3"/>
        </dgm:presLayoutVars>
      </dgm:prSet>
      <dgm:spPr/>
    </dgm:pt>
    <dgm:pt modelId="{A26C8227-46B8-47DB-A59A-86992C08659C}" type="pres">
      <dgm:prSet presAssocID="{12C82B63-47C4-4700-82D1-01F064A6C3AD}" presName="hierChild2" presStyleCnt="0"/>
      <dgm:spPr/>
    </dgm:pt>
    <dgm:pt modelId="{710075A3-AB11-46F2-B205-2CB3131A4771}" type="pres">
      <dgm:prSet presAssocID="{78C33719-3339-4576-96F4-D5D50DA8AE6D}" presName="Name10" presStyleLbl="parChTrans1D2" presStyleIdx="0" presStyleCnt="2"/>
      <dgm:spPr/>
    </dgm:pt>
    <dgm:pt modelId="{C40FCE1D-DC05-4184-B291-92AC837C5100}" type="pres">
      <dgm:prSet presAssocID="{4EFF1E58-E41E-46D2-B4F6-E371D8390290}" presName="hierRoot2" presStyleCnt="0"/>
      <dgm:spPr/>
    </dgm:pt>
    <dgm:pt modelId="{6F963DFB-7E99-4437-8B48-BEF40912F7A3}" type="pres">
      <dgm:prSet presAssocID="{4EFF1E58-E41E-46D2-B4F6-E371D8390290}" presName="composite2" presStyleCnt="0"/>
      <dgm:spPr/>
    </dgm:pt>
    <dgm:pt modelId="{FA5780E8-40F8-4B31-99B7-294BF720B1F6}" type="pres">
      <dgm:prSet presAssocID="{4EFF1E58-E41E-46D2-B4F6-E371D8390290}" presName="background2" presStyleLbl="node2" presStyleIdx="0" presStyleCnt="2"/>
      <dgm:spPr/>
    </dgm:pt>
    <dgm:pt modelId="{2250FEEB-E40A-41C5-AE5B-B7C2E257DAB2}" type="pres">
      <dgm:prSet presAssocID="{4EFF1E58-E41E-46D2-B4F6-E371D8390290}" presName="text2" presStyleLbl="fgAcc2" presStyleIdx="0" presStyleCnt="2" custScaleX="106218" custLinFactNeighborX="-2761" custLinFactNeighborY="2262">
        <dgm:presLayoutVars>
          <dgm:chPref val="3"/>
        </dgm:presLayoutVars>
      </dgm:prSet>
      <dgm:spPr/>
    </dgm:pt>
    <dgm:pt modelId="{5A9EC413-E2FC-48B9-ADBA-47D8FCADCB3C}" type="pres">
      <dgm:prSet presAssocID="{4EFF1E58-E41E-46D2-B4F6-E371D8390290}" presName="hierChild3" presStyleCnt="0"/>
      <dgm:spPr/>
    </dgm:pt>
    <dgm:pt modelId="{8B85A2C2-BEFA-422B-8DE6-D3D29D633E3A}" type="pres">
      <dgm:prSet presAssocID="{AE5EB64E-0BAF-40D6-8A16-0011CAA97B32}" presName="Name10" presStyleLbl="parChTrans1D2" presStyleIdx="1" presStyleCnt="2"/>
      <dgm:spPr/>
    </dgm:pt>
    <dgm:pt modelId="{497CCF31-6231-4356-A835-41A55F70479F}" type="pres">
      <dgm:prSet presAssocID="{90A21600-5870-492A-9103-4492A2C4FA5D}" presName="hierRoot2" presStyleCnt="0"/>
      <dgm:spPr/>
    </dgm:pt>
    <dgm:pt modelId="{58DA657A-37B7-4E3C-BD8C-F654C61AA0BF}" type="pres">
      <dgm:prSet presAssocID="{90A21600-5870-492A-9103-4492A2C4FA5D}" presName="composite2" presStyleCnt="0"/>
      <dgm:spPr/>
    </dgm:pt>
    <dgm:pt modelId="{41BB577A-BA88-49DB-882E-80CB6A165E5D}" type="pres">
      <dgm:prSet presAssocID="{90A21600-5870-492A-9103-4492A2C4FA5D}" presName="background2" presStyleLbl="node2" presStyleIdx="1" presStyleCnt="2"/>
      <dgm:spPr>
        <a:solidFill>
          <a:schemeClr val="accent1"/>
        </a:solidFill>
      </dgm:spPr>
    </dgm:pt>
    <dgm:pt modelId="{97287789-DF59-4E98-943E-620819650B58}" type="pres">
      <dgm:prSet presAssocID="{90A21600-5870-492A-9103-4492A2C4FA5D}" presName="text2" presStyleLbl="fgAcc2" presStyleIdx="1" presStyleCnt="2">
        <dgm:presLayoutVars>
          <dgm:chPref val="3"/>
        </dgm:presLayoutVars>
      </dgm:prSet>
      <dgm:spPr/>
    </dgm:pt>
    <dgm:pt modelId="{52FC18D6-FB31-4A4E-BEFF-7116D35BE089}" type="pres">
      <dgm:prSet presAssocID="{90A21600-5870-492A-9103-4492A2C4FA5D}" presName="hierChild3" presStyleCnt="0"/>
      <dgm:spPr/>
    </dgm:pt>
    <dgm:pt modelId="{BA58012C-75A1-48EA-B2C5-74C944FD7181}" type="pres">
      <dgm:prSet presAssocID="{C155AD3B-F05A-45E6-A98B-BDF9760F3F59}" presName="Name17" presStyleLbl="parChTrans1D3" presStyleIdx="0" presStyleCnt="2"/>
      <dgm:spPr/>
    </dgm:pt>
    <dgm:pt modelId="{03865F9B-6132-4C9C-AC0B-3A46ABACE60B}" type="pres">
      <dgm:prSet presAssocID="{CE1FC413-5872-4EDF-8ADB-597E08D97D57}" presName="hierRoot3" presStyleCnt="0"/>
      <dgm:spPr/>
    </dgm:pt>
    <dgm:pt modelId="{FEEB2B17-0EFF-4800-8200-249559BCF376}" type="pres">
      <dgm:prSet presAssocID="{CE1FC413-5872-4EDF-8ADB-597E08D97D57}" presName="composite3" presStyleCnt="0"/>
      <dgm:spPr/>
    </dgm:pt>
    <dgm:pt modelId="{89922CF4-599E-4EFC-BB52-B3B164DA099E}" type="pres">
      <dgm:prSet presAssocID="{CE1FC413-5872-4EDF-8ADB-597E08D97D57}" presName="background3" presStyleLbl="node3" presStyleIdx="0" presStyleCnt="2"/>
      <dgm:spPr/>
    </dgm:pt>
    <dgm:pt modelId="{3671F566-D07A-488A-A91D-1A76A47FB330}" type="pres">
      <dgm:prSet presAssocID="{CE1FC413-5872-4EDF-8ADB-597E08D97D57}" presName="text3" presStyleLbl="fgAcc3" presStyleIdx="0" presStyleCnt="2" custLinFactNeighborX="727" custLinFactNeighborY="63470">
        <dgm:presLayoutVars>
          <dgm:chPref val="3"/>
        </dgm:presLayoutVars>
      </dgm:prSet>
      <dgm:spPr/>
    </dgm:pt>
    <dgm:pt modelId="{5510299A-2E7A-4B22-B484-ECECE1412B87}" type="pres">
      <dgm:prSet presAssocID="{CE1FC413-5872-4EDF-8ADB-597E08D97D57}" presName="hierChild4" presStyleCnt="0"/>
      <dgm:spPr/>
    </dgm:pt>
    <dgm:pt modelId="{C3C9C626-DFD3-4DFD-978A-E45929DBD0B1}" type="pres">
      <dgm:prSet presAssocID="{91371AEB-60BC-4595-9567-00FAC9D6999E}" presName="Name17" presStyleLbl="parChTrans1D3" presStyleIdx="1" presStyleCnt="2"/>
      <dgm:spPr/>
    </dgm:pt>
    <dgm:pt modelId="{2694C544-72F2-4220-BDCF-5692ED1E90E4}" type="pres">
      <dgm:prSet presAssocID="{AE2F3BC7-A771-4E2C-B36C-911A5C6835EB}" presName="hierRoot3" presStyleCnt="0"/>
      <dgm:spPr/>
    </dgm:pt>
    <dgm:pt modelId="{335F24D1-E92F-4EDD-AAAC-6A9D309A6220}" type="pres">
      <dgm:prSet presAssocID="{AE2F3BC7-A771-4E2C-B36C-911A5C6835EB}" presName="composite3" presStyleCnt="0"/>
      <dgm:spPr/>
    </dgm:pt>
    <dgm:pt modelId="{3EDB9E62-68E5-4159-BD6A-0F98F87EC978}" type="pres">
      <dgm:prSet presAssocID="{AE2F3BC7-A771-4E2C-B36C-911A5C6835EB}" presName="background3" presStyleLbl="node3" presStyleIdx="1" presStyleCnt="2"/>
      <dgm:spPr/>
    </dgm:pt>
    <dgm:pt modelId="{61DD4294-11A9-4B45-97A2-1AE64D64B251}" type="pres">
      <dgm:prSet presAssocID="{AE2F3BC7-A771-4E2C-B36C-911A5C6835EB}" presName="text3" presStyleLbl="fgAcc3" presStyleIdx="1" presStyleCnt="2" custLinFactNeighborX="425" custLinFactNeighborY="61214">
        <dgm:presLayoutVars>
          <dgm:chPref val="3"/>
        </dgm:presLayoutVars>
      </dgm:prSet>
      <dgm:spPr/>
    </dgm:pt>
    <dgm:pt modelId="{1CBC358B-1219-4424-98D9-4E806222C3C7}" type="pres">
      <dgm:prSet presAssocID="{AE2F3BC7-A771-4E2C-B36C-911A5C6835EB}" presName="hierChild4" presStyleCnt="0"/>
      <dgm:spPr/>
    </dgm:pt>
  </dgm:ptLst>
  <dgm:cxnLst>
    <dgm:cxn modelId="{D6481905-3EBF-400C-AD3C-39A9D0EF1885}" type="presOf" srcId="{78C33719-3339-4576-96F4-D5D50DA8AE6D}" destId="{710075A3-AB11-46F2-B205-2CB3131A4771}" srcOrd="0" destOrd="0" presId="urn:microsoft.com/office/officeart/2005/8/layout/hierarchy1"/>
    <dgm:cxn modelId="{F7658505-4870-4A07-A392-89D1629BF1BB}" srcId="{7E1C550F-CFD3-4164-9F74-7A431DDD998B}" destId="{D60BD22D-0278-407B-B266-3FE6637757E8}" srcOrd="0" destOrd="0" parTransId="{1E99BF9A-52A2-4B35-9C90-4E66034398BD}" sibTransId="{F34AC9ED-49CA-4FC1-8642-7E9E8C832203}"/>
    <dgm:cxn modelId="{9DF5D02E-DBA1-4DA4-83AF-D52CEC515DF0}" type="presOf" srcId="{91371AEB-60BC-4595-9567-00FAC9D6999E}" destId="{C3C9C626-DFD3-4DFD-978A-E45929DBD0B1}" srcOrd="0" destOrd="0" presId="urn:microsoft.com/office/officeart/2005/8/layout/hierarchy1"/>
    <dgm:cxn modelId="{DBD32A68-F06A-4FB9-BD57-FDDA3C7D10BD}" type="presOf" srcId="{90A21600-5870-492A-9103-4492A2C4FA5D}" destId="{97287789-DF59-4E98-943E-620819650B58}" srcOrd="0" destOrd="0" presId="urn:microsoft.com/office/officeart/2005/8/layout/hierarchy1"/>
    <dgm:cxn modelId="{29B3AB4C-2F58-4611-8AA4-E8D80A542D8B}" type="presOf" srcId="{4EFF1E58-E41E-46D2-B4F6-E371D8390290}" destId="{2250FEEB-E40A-41C5-AE5B-B7C2E257DAB2}" srcOrd="0" destOrd="0" presId="urn:microsoft.com/office/officeart/2005/8/layout/hierarchy1"/>
    <dgm:cxn modelId="{D24AB04C-64A4-4B7E-9138-784755DDF125}" type="presOf" srcId="{AE5EB64E-0BAF-40D6-8A16-0011CAA97B32}" destId="{8B85A2C2-BEFA-422B-8DE6-D3D29D633E3A}" srcOrd="0" destOrd="0" presId="urn:microsoft.com/office/officeart/2005/8/layout/hierarchy1"/>
    <dgm:cxn modelId="{7C388F83-886E-4EC4-AA15-7245685C4FCB}" srcId="{90A21600-5870-492A-9103-4492A2C4FA5D}" destId="{AE2F3BC7-A771-4E2C-B36C-911A5C6835EB}" srcOrd="1" destOrd="0" parTransId="{91371AEB-60BC-4595-9567-00FAC9D6999E}" sibTransId="{35C7ACB5-AF8B-40EC-8827-B74662813E02}"/>
    <dgm:cxn modelId="{36EEA98A-F416-4276-A4BE-75C07ED78BF3}" srcId="{7E1C550F-CFD3-4164-9F74-7A431DDD998B}" destId="{12C82B63-47C4-4700-82D1-01F064A6C3AD}" srcOrd="1" destOrd="0" parTransId="{EF0EB427-2F92-49CE-BA5D-56A7163927E3}" sibTransId="{F9025646-E725-45D3-9344-A325D67163A4}"/>
    <dgm:cxn modelId="{84D64F8B-DF4F-4276-975A-2B2E7E7F2C18}" srcId="{12C82B63-47C4-4700-82D1-01F064A6C3AD}" destId="{4EFF1E58-E41E-46D2-B4F6-E371D8390290}" srcOrd="0" destOrd="0" parTransId="{78C33719-3339-4576-96F4-D5D50DA8AE6D}" sibTransId="{3E805BC0-1E80-4763-A1C6-9DDCC07BE68A}"/>
    <dgm:cxn modelId="{801BE08B-D94A-45D9-8179-926675F07E72}" srcId="{12C82B63-47C4-4700-82D1-01F064A6C3AD}" destId="{90A21600-5870-492A-9103-4492A2C4FA5D}" srcOrd="1" destOrd="0" parTransId="{AE5EB64E-0BAF-40D6-8A16-0011CAA97B32}" sibTransId="{14C38463-FBCE-4A06-B217-B10404953B0A}"/>
    <dgm:cxn modelId="{DF116899-AD77-487F-A9EB-1F0E58002ADF}" type="presOf" srcId="{D60BD22D-0278-407B-B266-3FE6637757E8}" destId="{E73A3260-6AED-446D-B3C1-25A20F4903A1}" srcOrd="0" destOrd="0" presId="urn:microsoft.com/office/officeart/2005/8/layout/hierarchy1"/>
    <dgm:cxn modelId="{8F251CA6-61C4-4999-8D4F-5D7108723633}" type="presOf" srcId="{C155AD3B-F05A-45E6-A98B-BDF9760F3F59}" destId="{BA58012C-75A1-48EA-B2C5-74C944FD7181}" srcOrd="0" destOrd="0" presId="urn:microsoft.com/office/officeart/2005/8/layout/hierarchy1"/>
    <dgm:cxn modelId="{47127EB3-74E7-4797-81A0-4EE07F330E25}" type="presOf" srcId="{12C82B63-47C4-4700-82D1-01F064A6C3AD}" destId="{0D479D38-9057-4231-83F0-0010981DA990}" srcOrd="0" destOrd="0" presId="urn:microsoft.com/office/officeart/2005/8/layout/hierarchy1"/>
    <dgm:cxn modelId="{E6D7D9CC-74D2-42B2-9DBF-E2DCB243635E}" srcId="{90A21600-5870-492A-9103-4492A2C4FA5D}" destId="{CE1FC413-5872-4EDF-8ADB-597E08D97D57}" srcOrd="0" destOrd="0" parTransId="{C155AD3B-F05A-45E6-A98B-BDF9760F3F59}" sibTransId="{CE7D5CF5-B9F0-48D9-81BE-6155511B2E35}"/>
    <dgm:cxn modelId="{16F61CD2-303B-405E-A95C-42576A8D9BD6}" type="presOf" srcId="{7E1C550F-CFD3-4164-9F74-7A431DDD998B}" destId="{DA720796-7760-4455-9256-206E727A24BC}" srcOrd="0" destOrd="0" presId="urn:microsoft.com/office/officeart/2005/8/layout/hierarchy1"/>
    <dgm:cxn modelId="{544070D6-63D9-44A7-B2C4-B37DDB3CA9A3}" type="presOf" srcId="{AE2F3BC7-A771-4E2C-B36C-911A5C6835EB}" destId="{61DD4294-11A9-4B45-97A2-1AE64D64B251}" srcOrd="0" destOrd="0" presId="urn:microsoft.com/office/officeart/2005/8/layout/hierarchy1"/>
    <dgm:cxn modelId="{9B2BC8F8-F922-4CDF-80D1-AD00571143AF}" type="presOf" srcId="{CE1FC413-5872-4EDF-8ADB-597E08D97D57}" destId="{3671F566-D07A-488A-A91D-1A76A47FB330}" srcOrd="0" destOrd="0" presId="urn:microsoft.com/office/officeart/2005/8/layout/hierarchy1"/>
    <dgm:cxn modelId="{EC27BD22-B242-43A1-B23E-6B7C00E4C087}" type="presParOf" srcId="{DA720796-7760-4455-9256-206E727A24BC}" destId="{694E3162-9AB0-4479-9CFD-24C94DA44D4E}" srcOrd="0" destOrd="0" presId="urn:microsoft.com/office/officeart/2005/8/layout/hierarchy1"/>
    <dgm:cxn modelId="{3DEAC397-050C-4FF7-90BD-8D78010BBEC7}" type="presParOf" srcId="{694E3162-9AB0-4479-9CFD-24C94DA44D4E}" destId="{E0C0DBAA-2C1F-49C4-A282-2D7F5479ED1E}" srcOrd="0" destOrd="0" presId="urn:microsoft.com/office/officeart/2005/8/layout/hierarchy1"/>
    <dgm:cxn modelId="{593B92D4-6427-4B99-A363-3E64AD58BDFF}" type="presParOf" srcId="{E0C0DBAA-2C1F-49C4-A282-2D7F5479ED1E}" destId="{979D28F9-FED9-4196-9A38-27809F822D38}" srcOrd="0" destOrd="0" presId="urn:microsoft.com/office/officeart/2005/8/layout/hierarchy1"/>
    <dgm:cxn modelId="{AC07F090-159D-4762-A9B4-CF4B9057F1FF}" type="presParOf" srcId="{E0C0DBAA-2C1F-49C4-A282-2D7F5479ED1E}" destId="{E73A3260-6AED-446D-B3C1-25A20F4903A1}" srcOrd="1" destOrd="0" presId="urn:microsoft.com/office/officeart/2005/8/layout/hierarchy1"/>
    <dgm:cxn modelId="{AFD9D052-6465-4D4D-A10C-E400C28FF708}" type="presParOf" srcId="{694E3162-9AB0-4479-9CFD-24C94DA44D4E}" destId="{377F9E40-4B17-439F-B3F6-C7DDF527BA91}" srcOrd="1" destOrd="0" presId="urn:microsoft.com/office/officeart/2005/8/layout/hierarchy1"/>
    <dgm:cxn modelId="{1D2A227E-B57F-4F22-96C9-DE4DF94AF2E3}" type="presParOf" srcId="{DA720796-7760-4455-9256-206E727A24BC}" destId="{CC153AF4-BC7A-4DD6-B73E-91E56E8BADA3}" srcOrd="1" destOrd="0" presId="urn:microsoft.com/office/officeart/2005/8/layout/hierarchy1"/>
    <dgm:cxn modelId="{E0D6953A-E937-4243-8470-C3C6609FE257}" type="presParOf" srcId="{CC153AF4-BC7A-4DD6-B73E-91E56E8BADA3}" destId="{AEF07D3A-D884-46DD-BB80-4401CB674F7A}" srcOrd="0" destOrd="0" presId="urn:microsoft.com/office/officeart/2005/8/layout/hierarchy1"/>
    <dgm:cxn modelId="{5015C12B-FA3C-4E8C-AA8A-D28F0C7A2CE2}" type="presParOf" srcId="{AEF07D3A-D884-46DD-BB80-4401CB674F7A}" destId="{58B73BE1-8822-41A7-809F-311E18EDBFD6}" srcOrd="0" destOrd="0" presId="urn:microsoft.com/office/officeart/2005/8/layout/hierarchy1"/>
    <dgm:cxn modelId="{4DD6D994-D3A8-4982-B4CD-868129A892CB}" type="presParOf" srcId="{AEF07D3A-D884-46DD-BB80-4401CB674F7A}" destId="{0D479D38-9057-4231-83F0-0010981DA990}" srcOrd="1" destOrd="0" presId="urn:microsoft.com/office/officeart/2005/8/layout/hierarchy1"/>
    <dgm:cxn modelId="{46A50A83-95E6-49B7-93DC-2E322A26928B}" type="presParOf" srcId="{CC153AF4-BC7A-4DD6-B73E-91E56E8BADA3}" destId="{A26C8227-46B8-47DB-A59A-86992C08659C}" srcOrd="1" destOrd="0" presId="urn:microsoft.com/office/officeart/2005/8/layout/hierarchy1"/>
    <dgm:cxn modelId="{7AE2125D-C93E-4894-BF42-E13BD03DC28D}" type="presParOf" srcId="{A26C8227-46B8-47DB-A59A-86992C08659C}" destId="{710075A3-AB11-46F2-B205-2CB3131A4771}" srcOrd="0" destOrd="0" presId="urn:microsoft.com/office/officeart/2005/8/layout/hierarchy1"/>
    <dgm:cxn modelId="{8DC9AE73-CE47-4ED0-9181-9430B41A5B29}" type="presParOf" srcId="{A26C8227-46B8-47DB-A59A-86992C08659C}" destId="{C40FCE1D-DC05-4184-B291-92AC837C5100}" srcOrd="1" destOrd="0" presId="urn:microsoft.com/office/officeart/2005/8/layout/hierarchy1"/>
    <dgm:cxn modelId="{57C53CCB-AED5-4C72-8678-4B320D6E017E}" type="presParOf" srcId="{C40FCE1D-DC05-4184-B291-92AC837C5100}" destId="{6F963DFB-7E99-4437-8B48-BEF40912F7A3}" srcOrd="0" destOrd="0" presId="urn:microsoft.com/office/officeart/2005/8/layout/hierarchy1"/>
    <dgm:cxn modelId="{8656883F-2F48-48A8-88D3-14B0C2A5F51C}" type="presParOf" srcId="{6F963DFB-7E99-4437-8B48-BEF40912F7A3}" destId="{FA5780E8-40F8-4B31-99B7-294BF720B1F6}" srcOrd="0" destOrd="0" presId="urn:microsoft.com/office/officeart/2005/8/layout/hierarchy1"/>
    <dgm:cxn modelId="{123B5CB2-0B29-42A0-BA5E-D15DB3F48270}" type="presParOf" srcId="{6F963DFB-7E99-4437-8B48-BEF40912F7A3}" destId="{2250FEEB-E40A-41C5-AE5B-B7C2E257DAB2}" srcOrd="1" destOrd="0" presId="urn:microsoft.com/office/officeart/2005/8/layout/hierarchy1"/>
    <dgm:cxn modelId="{FAC99162-1AD4-46BD-A6D9-5FB90A6ECBEE}" type="presParOf" srcId="{C40FCE1D-DC05-4184-B291-92AC837C5100}" destId="{5A9EC413-E2FC-48B9-ADBA-47D8FCADCB3C}" srcOrd="1" destOrd="0" presId="urn:microsoft.com/office/officeart/2005/8/layout/hierarchy1"/>
    <dgm:cxn modelId="{B4E791E0-3B8E-4972-A434-525D5DDB6934}" type="presParOf" srcId="{A26C8227-46B8-47DB-A59A-86992C08659C}" destId="{8B85A2C2-BEFA-422B-8DE6-D3D29D633E3A}" srcOrd="2" destOrd="0" presId="urn:microsoft.com/office/officeart/2005/8/layout/hierarchy1"/>
    <dgm:cxn modelId="{984EAD8F-038D-4158-A158-65836B657139}" type="presParOf" srcId="{A26C8227-46B8-47DB-A59A-86992C08659C}" destId="{497CCF31-6231-4356-A835-41A55F70479F}" srcOrd="3" destOrd="0" presId="urn:microsoft.com/office/officeart/2005/8/layout/hierarchy1"/>
    <dgm:cxn modelId="{81148A75-FD6E-4780-8692-B67737E8FCD7}" type="presParOf" srcId="{497CCF31-6231-4356-A835-41A55F70479F}" destId="{58DA657A-37B7-4E3C-BD8C-F654C61AA0BF}" srcOrd="0" destOrd="0" presId="urn:microsoft.com/office/officeart/2005/8/layout/hierarchy1"/>
    <dgm:cxn modelId="{07DD9B63-66F5-4750-9AD1-8CC3C73EF390}" type="presParOf" srcId="{58DA657A-37B7-4E3C-BD8C-F654C61AA0BF}" destId="{41BB577A-BA88-49DB-882E-80CB6A165E5D}" srcOrd="0" destOrd="0" presId="urn:microsoft.com/office/officeart/2005/8/layout/hierarchy1"/>
    <dgm:cxn modelId="{3B0FAFCB-F2EF-4AF1-AED5-C75D90D7B2BC}" type="presParOf" srcId="{58DA657A-37B7-4E3C-BD8C-F654C61AA0BF}" destId="{97287789-DF59-4E98-943E-620819650B58}" srcOrd="1" destOrd="0" presId="urn:microsoft.com/office/officeart/2005/8/layout/hierarchy1"/>
    <dgm:cxn modelId="{34DC8B50-9AFA-4D86-838A-D1447E08DA90}" type="presParOf" srcId="{497CCF31-6231-4356-A835-41A55F70479F}" destId="{52FC18D6-FB31-4A4E-BEFF-7116D35BE089}" srcOrd="1" destOrd="0" presId="urn:microsoft.com/office/officeart/2005/8/layout/hierarchy1"/>
    <dgm:cxn modelId="{C87BAB1D-2B45-430B-A31C-5165CF829D33}" type="presParOf" srcId="{52FC18D6-FB31-4A4E-BEFF-7116D35BE089}" destId="{BA58012C-75A1-48EA-B2C5-74C944FD7181}" srcOrd="0" destOrd="0" presId="urn:microsoft.com/office/officeart/2005/8/layout/hierarchy1"/>
    <dgm:cxn modelId="{B42356F1-6750-488B-97F2-E3D55BA7E89A}" type="presParOf" srcId="{52FC18D6-FB31-4A4E-BEFF-7116D35BE089}" destId="{03865F9B-6132-4C9C-AC0B-3A46ABACE60B}" srcOrd="1" destOrd="0" presId="urn:microsoft.com/office/officeart/2005/8/layout/hierarchy1"/>
    <dgm:cxn modelId="{AC10C4DF-57DD-4531-8194-8744A501396C}" type="presParOf" srcId="{03865F9B-6132-4C9C-AC0B-3A46ABACE60B}" destId="{FEEB2B17-0EFF-4800-8200-249559BCF376}" srcOrd="0" destOrd="0" presId="urn:microsoft.com/office/officeart/2005/8/layout/hierarchy1"/>
    <dgm:cxn modelId="{819596C2-0EB5-423F-BD57-7130242EB159}" type="presParOf" srcId="{FEEB2B17-0EFF-4800-8200-249559BCF376}" destId="{89922CF4-599E-4EFC-BB52-B3B164DA099E}" srcOrd="0" destOrd="0" presId="urn:microsoft.com/office/officeart/2005/8/layout/hierarchy1"/>
    <dgm:cxn modelId="{E042BED1-BBFC-48E2-B6EC-496C39C2FDA8}" type="presParOf" srcId="{FEEB2B17-0EFF-4800-8200-249559BCF376}" destId="{3671F566-D07A-488A-A91D-1A76A47FB330}" srcOrd="1" destOrd="0" presId="urn:microsoft.com/office/officeart/2005/8/layout/hierarchy1"/>
    <dgm:cxn modelId="{139512A0-4A44-4A7A-A1DA-0E85F4D51AAE}" type="presParOf" srcId="{03865F9B-6132-4C9C-AC0B-3A46ABACE60B}" destId="{5510299A-2E7A-4B22-B484-ECECE1412B87}" srcOrd="1" destOrd="0" presId="urn:microsoft.com/office/officeart/2005/8/layout/hierarchy1"/>
    <dgm:cxn modelId="{05F1B5BF-5C9C-48E4-91E5-694BEE8F721C}" type="presParOf" srcId="{52FC18D6-FB31-4A4E-BEFF-7116D35BE089}" destId="{C3C9C626-DFD3-4DFD-978A-E45929DBD0B1}" srcOrd="2" destOrd="0" presId="urn:microsoft.com/office/officeart/2005/8/layout/hierarchy1"/>
    <dgm:cxn modelId="{ABC458E5-0708-4EE4-BBDB-3ED134BD7793}" type="presParOf" srcId="{52FC18D6-FB31-4A4E-BEFF-7116D35BE089}" destId="{2694C544-72F2-4220-BDCF-5692ED1E90E4}" srcOrd="3" destOrd="0" presId="urn:microsoft.com/office/officeart/2005/8/layout/hierarchy1"/>
    <dgm:cxn modelId="{C7D5B34B-EC5B-4E1B-BCA8-BBED36DAC3C5}" type="presParOf" srcId="{2694C544-72F2-4220-BDCF-5692ED1E90E4}" destId="{335F24D1-E92F-4EDD-AAAC-6A9D309A6220}" srcOrd="0" destOrd="0" presId="urn:microsoft.com/office/officeart/2005/8/layout/hierarchy1"/>
    <dgm:cxn modelId="{CD31A27E-AA45-4B9E-AF6C-F64D8064D99B}" type="presParOf" srcId="{335F24D1-E92F-4EDD-AAAC-6A9D309A6220}" destId="{3EDB9E62-68E5-4159-BD6A-0F98F87EC978}" srcOrd="0" destOrd="0" presId="urn:microsoft.com/office/officeart/2005/8/layout/hierarchy1"/>
    <dgm:cxn modelId="{DE8FE255-8C37-4877-B4C4-DA959AB043CC}" type="presParOf" srcId="{335F24D1-E92F-4EDD-AAAC-6A9D309A6220}" destId="{61DD4294-11A9-4B45-97A2-1AE64D64B251}" srcOrd="1" destOrd="0" presId="urn:microsoft.com/office/officeart/2005/8/layout/hierarchy1"/>
    <dgm:cxn modelId="{7D1EF8F4-269A-4F86-AD0E-EB0C4A6BB68B}" type="presParOf" srcId="{2694C544-72F2-4220-BDCF-5692ED1E90E4}" destId="{1CBC358B-1219-4424-98D9-4E806222C3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5852E-18EF-44EA-8D62-CCB9E80C0F0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3877E3E9-1C5E-40A9-A2C5-4B2BA380F414}">
      <dgm:prSet/>
      <dgm:spPr/>
      <dgm:t>
        <a:bodyPr/>
        <a:lstStyle/>
        <a:p>
          <a:r>
            <a:rPr lang="fi-FI"/>
            <a:t>Lähihoitaja yms.</a:t>
          </a:r>
        </a:p>
      </dgm:t>
    </dgm:pt>
    <dgm:pt modelId="{CD939FEC-950F-4FC1-84C4-1A7CB4B676B0}" type="parTrans" cxnId="{8B45629E-98E0-45E3-866D-1E645A61D6CB}">
      <dgm:prSet/>
      <dgm:spPr/>
      <dgm:t>
        <a:bodyPr/>
        <a:lstStyle/>
        <a:p>
          <a:endParaRPr lang="fi-FI"/>
        </a:p>
      </dgm:t>
    </dgm:pt>
    <dgm:pt modelId="{6228CB02-5A1D-4FC5-AB95-77B27D86136E}" type="sibTrans" cxnId="{8B45629E-98E0-45E3-866D-1E645A61D6CB}">
      <dgm:prSet/>
      <dgm:spPr/>
      <dgm:t>
        <a:bodyPr/>
        <a:lstStyle/>
        <a:p>
          <a:endParaRPr lang="fi-FI"/>
        </a:p>
      </dgm:t>
    </dgm:pt>
    <dgm:pt modelId="{A35F10B1-FE84-4BA9-9BAC-CAFFB9722B1D}">
      <dgm:prSet/>
      <dgm:spPr/>
      <dgm:t>
        <a:bodyPr/>
        <a:lstStyle/>
        <a:p>
          <a:r>
            <a:rPr lang="fi-FI"/>
            <a:t>Sosionomi</a:t>
          </a:r>
        </a:p>
      </dgm:t>
    </dgm:pt>
    <dgm:pt modelId="{147BEC62-3F08-4602-9C03-F4C47BD42237}" type="parTrans" cxnId="{EEF878DD-D384-4C40-854A-908307BFCDBA}">
      <dgm:prSet/>
      <dgm:spPr/>
      <dgm:t>
        <a:bodyPr/>
        <a:lstStyle/>
        <a:p>
          <a:endParaRPr lang="fi-FI"/>
        </a:p>
      </dgm:t>
    </dgm:pt>
    <dgm:pt modelId="{C7ACAF2A-A00A-45C1-9EC0-E6D8A7517C6A}" type="sibTrans" cxnId="{EEF878DD-D384-4C40-854A-908307BFCDBA}">
      <dgm:prSet/>
      <dgm:spPr/>
      <dgm:t>
        <a:bodyPr/>
        <a:lstStyle/>
        <a:p>
          <a:endParaRPr lang="fi-FI"/>
        </a:p>
      </dgm:t>
    </dgm:pt>
    <dgm:pt modelId="{91F756C6-7A43-48BD-9A04-E01CD551B366}">
      <dgm:prSet/>
      <dgm:spPr/>
      <dgm:t>
        <a:bodyPr/>
        <a:lstStyle/>
        <a:p>
          <a:r>
            <a:rPr lang="fi-FI"/>
            <a:t>Sosiaalityöntekijä</a:t>
          </a:r>
        </a:p>
      </dgm:t>
    </dgm:pt>
    <dgm:pt modelId="{92AB8A58-90AE-4119-9E1C-24BCED8DBB4E}" type="parTrans" cxnId="{5BA0820B-EF10-4DAB-850F-DB7C29F125D3}">
      <dgm:prSet/>
      <dgm:spPr/>
      <dgm:t>
        <a:bodyPr/>
        <a:lstStyle/>
        <a:p>
          <a:endParaRPr lang="fi-FI"/>
        </a:p>
      </dgm:t>
    </dgm:pt>
    <dgm:pt modelId="{AF4DD3A8-7DA1-4E51-831D-8EE9EFF5B802}" type="sibTrans" cxnId="{5BA0820B-EF10-4DAB-850F-DB7C29F125D3}">
      <dgm:prSet/>
      <dgm:spPr/>
      <dgm:t>
        <a:bodyPr/>
        <a:lstStyle/>
        <a:p>
          <a:endParaRPr lang="fi-FI"/>
        </a:p>
      </dgm:t>
    </dgm:pt>
    <dgm:pt modelId="{D70D69E4-50D1-421F-ACA0-323034A73402}" type="pres">
      <dgm:prSet presAssocID="{7DA5852E-18EF-44EA-8D62-CCB9E80C0F0F}" presName="rootnode" presStyleCnt="0">
        <dgm:presLayoutVars>
          <dgm:chMax/>
          <dgm:chPref/>
          <dgm:dir/>
          <dgm:animLvl val="lvl"/>
        </dgm:presLayoutVars>
      </dgm:prSet>
      <dgm:spPr/>
    </dgm:pt>
    <dgm:pt modelId="{49083306-3497-4E69-92E5-ED60A74A891D}" type="pres">
      <dgm:prSet presAssocID="{3877E3E9-1C5E-40A9-A2C5-4B2BA380F414}" presName="composite" presStyleCnt="0"/>
      <dgm:spPr/>
    </dgm:pt>
    <dgm:pt modelId="{5330E861-227E-413C-83B0-D2F5730E6CB8}" type="pres">
      <dgm:prSet presAssocID="{3877E3E9-1C5E-40A9-A2C5-4B2BA380F414}" presName="LShape" presStyleLbl="alignNode1" presStyleIdx="0" presStyleCnt="5" custScaleX="123354" custLinFactNeighborX="14743" custLinFactNeighborY="2435"/>
      <dgm:spPr>
        <a:solidFill>
          <a:schemeClr val="accent1">
            <a:lumMod val="20000"/>
            <a:lumOff val="80000"/>
          </a:schemeClr>
        </a:solidFill>
      </dgm:spPr>
    </dgm:pt>
    <dgm:pt modelId="{C9121F21-ED46-4AB0-B4A9-16BB5B25ADAF}" type="pres">
      <dgm:prSet presAssocID="{3877E3E9-1C5E-40A9-A2C5-4B2BA380F414}" presName="ParentText" presStyleLbl="revTx" presStyleIdx="0" presStyleCnt="3">
        <dgm:presLayoutVars>
          <dgm:chMax val="0"/>
          <dgm:chPref val="0"/>
          <dgm:bulletEnabled val="1"/>
        </dgm:presLayoutVars>
      </dgm:prSet>
      <dgm:spPr/>
    </dgm:pt>
    <dgm:pt modelId="{7F35685E-4F9D-4AF3-9E03-4C58A9C8E1E9}" type="pres">
      <dgm:prSet presAssocID="{3877E3E9-1C5E-40A9-A2C5-4B2BA380F414}" presName="Triangle" presStyleLbl="alignNode1" presStyleIdx="1" presStyleCnt="5" custLinFactNeighborX="89360" custLinFactNeighborY="33547"/>
      <dgm:spPr/>
    </dgm:pt>
    <dgm:pt modelId="{94210DEC-5899-4CD5-843F-79DC57B08B80}" type="pres">
      <dgm:prSet presAssocID="{6228CB02-5A1D-4FC5-AB95-77B27D86136E}" presName="sibTrans" presStyleCnt="0"/>
      <dgm:spPr/>
    </dgm:pt>
    <dgm:pt modelId="{5F9CB340-97A0-4434-8BE7-E3B1A1FC86C1}" type="pres">
      <dgm:prSet presAssocID="{6228CB02-5A1D-4FC5-AB95-77B27D86136E}" presName="space" presStyleCnt="0"/>
      <dgm:spPr/>
    </dgm:pt>
    <dgm:pt modelId="{44CA7109-06CD-4943-8549-067FD0722B4C}" type="pres">
      <dgm:prSet presAssocID="{A35F10B1-FE84-4BA9-9BAC-CAFFB9722B1D}" presName="composite" presStyleCnt="0"/>
      <dgm:spPr/>
    </dgm:pt>
    <dgm:pt modelId="{826E0127-F920-40FA-A070-E2F0E01B1815}" type="pres">
      <dgm:prSet presAssocID="{A35F10B1-FE84-4BA9-9BAC-CAFFB9722B1D}" presName="LShape" presStyleLbl="alignNode1" presStyleIdx="2" presStyleCnt="5" custScaleX="142868" custLinFactNeighborX="100" custLinFactNeighborY="-15863"/>
      <dgm:spPr>
        <a:solidFill>
          <a:schemeClr val="accent1">
            <a:lumMod val="60000"/>
            <a:lumOff val="40000"/>
          </a:schemeClr>
        </a:solidFill>
      </dgm:spPr>
    </dgm:pt>
    <dgm:pt modelId="{44608271-86CD-4F5D-AB54-9E44C9605899}" type="pres">
      <dgm:prSet presAssocID="{A35F10B1-FE84-4BA9-9BAC-CAFFB9722B1D}" presName="ParentText" presStyleLbl="revTx" presStyleIdx="1" presStyleCnt="3">
        <dgm:presLayoutVars>
          <dgm:chMax val="0"/>
          <dgm:chPref val="0"/>
          <dgm:bulletEnabled val="1"/>
        </dgm:presLayoutVars>
      </dgm:prSet>
      <dgm:spPr/>
    </dgm:pt>
    <dgm:pt modelId="{640BCB1F-80CF-4007-BD26-E83F0AD91C89}" type="pres">
      <dgm:prSet presAssocID="{A35F10B1-FE84-4BA9-9BAC-CAFFB9722B1D}" presName="Triangle" presStyleLbl="alignNode1" presStyleIdx="3" presStyleCnt="5" custLinFactNeighborX="39045" custLinFactNeighborY="-69868"/>
      <dgm:spPr/>
    </dgm:pt>
    <dgm:pt modelId="{D643217C-7949-4F57-A182-A0F46B20F32E}" type="pres">
      <dgm:prSet presAssocID="{C7ACAF2A-A00A-45C1-9EC0-E6D8A7517C6A}" presName="sibTrans" presStyleCnt="0"/>
      <dgm:spPr/>
    </dgm:pt>
    <dgm:pt modelId="{3975E7C8-9CE1-462E-B432-863BFAAA56C3}" type="pres">
      <dgm:prSet presAssocID="{C7ACAF2A-A00A-45C1-9EC0-E6D8A7517C6A}" presName="space" presStyleCnt="0"/>
      <dgm:spPr/>
    </dgm:pt>
    <dgm:pt modelId="{7C2F5676-0E52-4772-B39B-544DE78834D7}" type="pres">
      <dgm:prSet presAssocID="{91F756C6-7A43-48BD-9A04-E01CD551B366}" presName="composite" presStyleCnt="0"/>
      <dgm:spPr/>
    </dgm:pt>
    <dgm:pt modelId="{E41E6FE9-B828-40F8-84E5-A12D9DA89080}" type="pres">
      <dgm:prSet presAssocID="{91F756C6-7A43-48BD-9A04-E01CD551B366}" presName="LShape" presStyleLbl="alignNode1" presStyleIdx="4" presStyleCnt="5" custLinFactNeighborX="202" custLinFactNeighborY="-48380"/>
      <dgm:spPr/>
    </dgm:pt>
    <dgm:pt modelId="{27368769-D9AC-4BE9-B1DD-EAFF408EBEA9}" type="pres">
      <dgm:prSet presAssocID="{91F756C6-7A43-48BD-9A04-E01CD551B366}" presName="ParentText" presStyleLbl="revTx" presStyleIdx="2" presStyleCnt="3">
        <dgm:presLayoutVars>
          <dgm:chMax val="0"/>
          <dgm:chPref val="0"/>
          <dgm:bulletEnabled val="1"/>
        </dgm:presLayoutVars>
      </dgm:prSet>
      <dgm:spPr/>
    </dgm:pt>
  </dgm:ptLst>
  <dgm:cxnLst>
    <dgm:cxn modelId="{5BA0820B-EF10-4DAB-850F-DB7C29F125D3}" srcId="{7DA5852E-18EF-44EA-8D62-CCB9E80C0F0F}" destId="{91F756C6-7A43-48BD-9A04-E01CD551B366}" srcOrd="2" destOrd="0" parTransId="{92AB8A58-90AE-4119-9E1C-24BCED8DBB4E}" sibTransId="{AF4DD3A8-7DA1-4E51-831D-8EE9EFF5B802}"/>
    <dgm:cxn modelId="{DB81EA3A-B36F-4D60-B7F7-6968713DDC27}" type="presOf" srcId="{7DA5852E-18EF-44EA-8D62-CCB9E80C0F0F}" destId="{D70D69E4-50D1-421F-ACA0-323034A73402}" srcOrd="0" destOrd="0" presId="urn:microsoft.com/office/officeart/2009/3/layout/StepUpProcess"/>
    <dgm:cxn modelId="{2099E66D-53E7-4F9E-91DA-9961D8EBAD24}" type="presOf" srcId="{3877E3E9-1C5E-40A9-A2C5-4B2BA380F414}" destId="{C9121F21-ED46-4AB0-B4A9-16BB5B25ADAF}" srcOrd="0" destOrd="0" presId="urn:microsoft.com/office/officeart/2009/3/layout/StepUpProcess"/>
    <dgm:cxn modelId="{A2D89D93-9AE7-44D6-9C3C-A08BA5F86E82}" type="presOf" srcId="{A35F10B1-FE84-4BA9-9BAC-CAFFB9722B1D}" destId="{44608271-86CD-4F5D-AB54-9E44C9605899}" srcOrd="0" destOrd="0" presId="urn:microsoft.com/office/officeart/2009/3/layout/StepUpProcess"/>
    <dgm:cxn modelId="{8B45629E-98E0-45E3-866D-1E645A61D6CB}" srcId="{7DA5852E-18EF-44EA-8D62-CCB9E80C0F0F}" destId="{3877E3E9-1C5E-40A9-A2C5-4B2BA380F414}" srcOrd="0" destOrd="0" parTransId="{CD939FEC-950F-4FC1-84C4-1A7CB4B676B0}" sibTransId="{6228CB02-5A1D-4FC5-AB95-77B27D86136E}"/>
    <dgm:cxn modelId="{EEF878DD-D384-4C40-854A-908307BFCDBA}" srcId="{7DA5852E-18EF-44EA-8D62-CCB9E80C0F0F}" destId="{A35F10B1-FE84-4BA9-9BAC-CAFFB9722B1D}" srcOrd="1" destOrd="0" parTransId="{147BEC62-3F08-4602-9C03-F4C47BD42237}" sibTransId="{C7ACAF2A-A00A-45C1-9EC0-E6D8A7517C6A}"/>
    <dgm:cxn modelId="{4A803BFA-CB25-49E4-9BC2-8619B995A67B}" type="presOf" srcId="{91F756C6-7A43-48BD-9A04-E01CD551B366}" destId="{27368769-D9AC-4BE9-B1DD-EAFF408EBEA9}" srcOrd="0" destOrd="0" presId="urn:microsoft.com/office/officeart/2009/3/layout/StepUpProcess"/>
    <dgm:cxn modelId="{9D90CB67-575E-4E7B-BD0A-5902CD800FD5}" type="presParOf" srcId="{D70D69E4-50D1-421F-ACA0-323034A73402}" destId="{49083306-3497-4E69-92E5-ED60A74A891D}" srcOrd="0" destOrd="0" presId="urn:microsoft.com/office/officeart/2009/3/layout/StepUpProcess"/>
    <dgm:cxn modelId="{CCD4C4A3-DE26-4354-9B92-732A75676EA0}" type="presParOf" srcId="{49083306-3497-4E69-92E5-ED60A74A891D}" destId="{5330E861-227E-413C-83B0-D2F5730E6CB8}" srcOrd="0" destOrd="0" presId="urn:microsoft.com/office/officeart/2009/3/layout/StepUpProcess"/>
    <dgm:cxn modelId="{DCC239BF-DF6C-4ABD-B7F1-F595E2144686}" type="presParOf" srcId="{49083306-3497-4E69-92E5-ED60A74A891D}" destId="{C9121F21-ED46-4AB0-B4A9-16BB5B25ADAF}" srcOrd="1" destOrd="0" presId="urn:microsoft.com/office/officeart/2009/3/layout/StepUpProcess"/>
    <dgm:cxn modelId="{C2E30EA9-9A0D-489E-9448-2C5CC159D578}" type="presParOf" srcId="{49083306-3497-4E69-92E5-ED60A74A891D}" destId="{7F35685E-4F9D-4AF3-9E03-4C58A9C8E1E9}" srcOrd="2" destOrd="0" presId="urn:microsoft.com/office/officeart/2009/3/layout/StepUpProcess"/>
    <dgm:cxn modelId="{86BA05BE-5E0B-4AC4-9F3A-7A1F3DF2E59E}" type="presParOf" srcId="{D70D69E4-50D1-421F-ACA0-323034A73402}" destId="{94210DEC-5899-4CD5-843F-79DC57B08B80}" srcOrd="1" destOrd="0" presId="urn:microsoft.com/office/officeart/2009/3/layout/StepUpProcess"/>
    <dgm:cxn modelId="{A0FCFA33-C5A9-4B28-A237-1842F890C247}" type="presParOf" srcId="{94210DEC-5899-4CD5-843F-79DC57B08B80}" destId="{5F9CB340-97A0-4434-8BE7-E3B1A1FC86C1}" srcOrd="0" destOrd="0" presId="urn:microsoft.com/office/officeart/2009/3/layout/StepUpProcess"/>
    <dgm:cxn modelId="{8C5530AB-DF4F-4876-9433-7898E8280761}" type="presParOf" srcId="{D70D69E4-50D1-421F-ACA0-323034A73402}" destId="{44CA7109-06CD-4943-8549-067FD0722B4C}" srcOrd="2" destOrd="0" presId="urn:microsoft.com/office/officeart/2009/3/layout/StepUpProcess"/>
    <dgm:cxn modelId="{694DBCE7-6D84-41CF-B2D3-4C6A56C1AEF2}" type="presParOf" srcId="{44CA7109-06CD-4943-8549-067FD0722B4C}" destId="{826E0127-F920-40FA-A070-E2F0E01B1815}" srcOrd="0" destOrd="0" presId="urn:microsoft.com/office/officeart/2009/3/layout/StepUpProcess"/>
    <dgm:cxn modelId="{54CDC8B6-D249-40DF-87C9-02FB6EB5F0BC}" type="presParOf" srcId="{44CA7109-06CD-4943-8549-067FD0722B4C}" destId="{44608271-86CD-4F5D-AB54-9E44C9605899}" srcOrd="1" destOrd="0" presId="urn:microsoft.com/office/officeart/2009/3/layout/StepUpProcess"/>
    <dgm:cxn modelId="{DE287371-E9F3-4F41-B4B3-5BECCCB29098}" type="presParOf" srcId="{44CA7109-06CD-4943-8549-067FD0722B4C}" destId="{640BCB1F-80CF-4007-BD26-E83F0AD91C89}" srcOrd="2" destOrd="0" presId="urn:microsoft.com/office/officeart/2009/3/layout/StepUpProcess"/>
    <dgm:cxn modelId="{C5E5053A-195E-4FAF-BD65-B1E30C3C6F3B}" type="presParOf" srcId="{D70D69E4-50D1-421F-ACA0-323034A73402}" destId="{D643217C-7949-4F57-A182-A0F46B20F32E}" srcOrd="3" destOrd="0" presId="urn:microsoft.com/office/officeart/2009/3/layout/StepUpProcess"/>
    <dgm:cxn modelId="{205B9C53-FB89-4775-8436-CED27F6B18C7}" type="presParOf" srcId="{D643217C-7949-4F57-A182-A0F46B20F32E}" destId="{3975E7C8-9CE1-462E-B432-863BFAAA56C3}" srcOrd="0" destOrd="0" presId="urn:microsoft.com/office/officeart/2009/3/layout/StepUpProcess"/>
    <dgm:cxn modelId="{140D2651-5BC6-4535-AB1A-5C8173910EB5}" type="presParOf" srcId="{D70D69E4-50D1-421F-ACA0-323034A73402}" destId="{7C2F5676-0E52-4772-B39B-544DE78834D7}" srcOrd="4" destOrd="0" presId="urn:microsoft.com/office/officeart/2009/3/layout/StepUpProcess"/>
    <dgm:cxn modelId="{5911E232-0AE6-4748-8A3A-7F4E477B61D8}" type="presParOf" srcId="{7C2F5676-0E52-4772-B39B-544DE78834D7}" destId="{E41E6FE9-B828-40F8-84E5-A12D9DA89080}" srcOrd="0" destOrd="0" presId="urn:microsoft.com/office/officeart/2009/3/layout/StepUpProcess"/>
    <dgm:cxn modelId="{80E636BD-1F0A-496A-8E95-257E461DBA59}" type="presParOf" srcId="{7C2F5676-0E52-4772-B39B-544DE78834D7}" destId="{27368769-D9AC-4BE9-B1DD-EAFF408EBEA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C923DB-F031-43B4-AB71-7163F6F120B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51DD8E62-14AF-4D1D-B893-F36D8007BA2C}">
      <dgm:prSet/>
      <dgm:spPr/>
      <dgm:t>
        <a:bodyPr/>
        <a:lstStyle/>
        <a:p>
          <a:r>
            <a:rPr lang="fi-FI"/>
            <a:t>Esim. lähihoitaja </a:t>
          </a:r>
          <a:r>
            <a:rPr lang="fi-FI" err="1"/>
            <a:t>osva</a:t>
          </a:r>
          <a:r>
            <a:rPr lang="fi-FI"/>
            <a:t> I</a:t>
          </a:r>
        </a:p>
      </dgm:t>
    </dgm:pt>
    <dgm:pt modelId="{0FFE940A-E140-40AF-A528-40EE0D9BE526}" type="parTrans" cxnId="{4356FB29-8AA5-4D5C-9DF4-00C44F60C053}">
      <dgm:prSet/>
      <dgm:spPr/>
      <dgm:t>
        <a:bodyPr/>
        <a:lstStyle/>
        <a:p>
          <a:endParaRPr lang="fi-FI"/>
        </a:p>
      </dgm:t>
    </dgm:pt>
    <dgm:pt modelId="{9C8D2D90-4C09-4ED6-A586-377B6D8CFC8E}" type="sibTrans" cxnId="{4356FB29-8AA5-4D5C-9DF4-00C44F60C053}">
      <dgm:prSet/>
      <dgm:spPr/>
      <dgm:t>
        <a:bodyPr/>
        <a:lstStyle/>
        <a:p>
          <a:endParaRPr lang="fi-FI"/>
        </a:p>
      </dgm:t>
    </dgm:pt>
    <dgm:pt modelId="{31A786C5-B306-4D56-881C-E3053423E844}">
      <dgm:prSet/>
      <dgm:spPr/>
      <dgm:t>
        <a:bodyPr/>
        <a:lstStyle/>
        <a:p>
          <a:r>
            <a:rPr lang="fi-FI"/>
            <a:t>Esim. lähihoitaja </a:t>
          </a:r>
          <a:r>
            <a:rPr lang="fi-FI" err="1"/>
            <a:t>osva</a:t>
          </a:r>
          <a:r>
            <a:rPr lang="fi-FI"/>
            <a:t> II</a:t>
          </a:r>
        </a:p>
      </dgm:t>
    </dgm:pt>
    <dgm:pt modelId="{0F9988EB-0F25-4285-9F71-AA40D3F8FCCB}" type="parTrans" cxnId="{7733CB11-089F-4049-8387-65F10584627F}">
      <dgm:prSet/>
      <dgm:spPr/>
      <dgm:t>
        <a:bodyPr/>
        <a:lstStyle/>
        <a:p>
          <a:endParaRPr lang="fi-FI"/>
        </a:p>
      </dgm:t>
    </dgm:pt>
    <dgm:pt modelId="{C75E2DDC-8E15-4EEB-B9A3-D83959605219}" type="sibTrans" cxnId="{7733CB11-089F-4049-8387-65F10584627F}">
      <dgm:prSet/>
      <dgm:spPr/>
      <dgm:t>
        <a:bodyPr/>
        <a:lstStyle/>
        <a:p>
          <a:endParaRPr lang="fi-FI"/>
        </a:p>
      </dgm:t>
    </dgm:pt>
    <dgm:pt modelId="{30D4BF8B-BE8A-4C8E-92E5-5F5533AFA011}">
      <dgm:prSet/>
      <dgm:spPr/>
      <dgm:t>
        <a:bodyPr/>
        <a:lstStyle/>
        <a:p>
          <a:r>
            <a:rPr lang="fi-FI"/>
            <a:t>Esim. lähihoitaja </a:t>
          </a:r>
          <a:r>
            <a:rPr lang="fi-FI" err="1"/>
            <a:t>osva</a:t>
          </a:r>
          <a:r>
            <a:rPr lang="fi-FI"/>
            <a:t> III</a:t>
          </a:r>
        </a:p>
      </dgm:t>
    </dgm:pt>
    <dgm:pt modelId="{1B0E8953-7E3E-4E25-B15E-ED39FE7590FE}" type="parTrans" cxnId="{65D1C41C-1FFD-498F-BAA9-A573953C6C12}">
      <dgm:prSet/>
      <dgm:spPr/>
      <dgm:t>
        <a:bodyPr/>
        <a:lstStyle/>
        <a:p>
          <a:endParaRPr lang="fi-FI"/>
        </a:p>
      </dgm:t>
    </dgm:pt>
    <dgm:pt modelId="{31004969-1780-4F26-A21D-BA89F9E361E8}" type="sibTrans" cxnId="{65D1C41C-1FFD-498F-BAA9-A573953C6C12}">
      <dgm:prSet/>
      <dgm:spPr/>
      <dgm:t>
        <a:bodyPr/>
        <a:lstStyle/>
        <a:p>
          <a:endParaRPr lang="fi-FI"/>
        </a:p>
      </dgm:t>
    </dgm:pt>
    <dgm:pt modelId="{D05222CC-DC54-4171-BBB5-80309CA202FA}">
      <dgm:prSet/>
      <dgm:spPr/>
      <dgm:t>
        <a:bodyPr/>
        <a:lstStyle/>
        <a:p>
          <a:r>
            <a:rPr lang="fi-FI"/>
            <a:t>Sosionomi </a:t>
          </a:r>
          <a:r>
            <a:rPr lang="fi-FI" err="1"/>
            <a:t>Osva</a:t>
          </a:r>
          <a:r>
            <a:rPr lang="fi-FI"/>
            <a:t> I</a:t>
          </a:r>
        </a:p>
      </dgm:t>
    </dgm:pt>
    <dgm:pt modelId="{6DA84210-3F42-4F57-BF67-11C6FF52A580}" type="parTrans" cxnId="{FE129053-C966-428B-80C1-7CE01C4B6477}">
      <dgm:prSet/>
      <dgm:spPr/>
      <dgm:t>
        <a:bodyPr/>
        <a:lstStyle/>
        <a:p>
          <a:endParaRPr lang="fi-FI"/>
        </a:p>
      </dgm:t>
    </dgm:pt>
    <dgm:pt modelId="{C65DC8CE-7CD1-4ECE-BE1B-E93DA84B9BA0}" type="sibTrans" cxnId="{FE129053-C966-428B-80C1-7CE01C4B6477}">
      <dgm:prSet/>
      <dgm:spPr/>
      <dgm:t>
        <a:bodyPr/>
        <a:lstStyle/>
        <a:p>
          <a:endParaRPr lang="fi-FI"/>
        </a:p>
      </dgm:t>
    </dgm:pt>
    <dgm:pt modelId="{FBC9F479-56B5-4B05-8596-073834DB641C}">
      <dgm:prSet/>
      <dgm:spPr/>
      <dgm:t>
        <a:bodyPr/>
        <a:lstStyle/>
        <a:p>
          <a:r>
            <a:rPr lang="fi-FI"/>
            <a:t>Sosionomi </a:t>
          </a:r>
          <a:r>
            <a:rPr lang="fi-FI" err="1"/>
            <a:t>Osva</a:t>
          </a:r>
          <a:r>
            <a:rPr lang="fi-FI"/>
            <a:t> II</a:t>
          </a:r>
        </a:p>
      </dgm:t>
    </dgm:pt>
    <dgm:pt modelId="{D6EBA780-B3EA-46B0-8F1C-FDE17AE2E45E}" type="parTrans" cxnId="{6A52760C-3240-46A2-8CAC-609A50CF2FC6}">
      <dgm:prSet/>
      <dgm:spPr/>
      <dgm:t>
        <a:bodyPr/>
        <a:lstStyle/>
        <a:p>
          <a:endParaRPr lang="fi-FI"/>
        </a:p>
      </dgm:t>
    </dgm:pt>
    <dgm:pt modelId="{AB5917AB-8EBB-4491-A821-B23E956FBC1F}" type="sibTrans" cxnId="{6A52760C-3240-46A2-8CAC-609A50CF2FC6}">
      <dgm:prSet/>
      <dgm:spPr/>
      <dgm:t>
        <a:bodyPr/>
        <a:lstStyle/>
        <a:p>
          <a:endParaRPr lang="fi-FI"/>
        </a:p>
      </dgm:t>
    </dgm:pt>
    <dgm:pt modelId="{802F5A6A-BCBA-46DC-A94C-24BFCD417782}">
      <dgm:prSet/>
      <dgm:spPr/>
      <dgm:t>
        <a:bodyPr/>
        <a:lstStyle/>
        <a:p>
          <a:r>
            <a:rPr lang="fi-FI"/>
            <a:t>Sosionomi </a:t>
          </a:r>
          <a:r>
            <a:rPr lang="fi-FI" err="1"/>
            <a:t>Osva</a:t>
          </a:r>
          <a:r>
            <a:rPr lang="fi-FI"/>
            <a:t> III</a:t>
          </a:r>
        </a:p>
      </dgm:t>
    </dgm:pt>
    <dgm:pt modelId="{A59EB0D0-EF61-49C6-87F9-0055443D7004}" type="parTrans" cxnId="{65C0E227-35D3-4614-A7DC-5A7400A141AA}">
      <dgm:prSet/>
      <dgm:spPr/>
      <dgm:t>
        <a:bodyPr/>
        <a:lstStyle/>
        <a:p>
          <a:endParaRPr lang="fi-FI"/>
        </a:p>
      </dgm:t>
    </dgm:pt>
    <dgm:pt modelId="{45BF2F84-DCB9-4DEC-9A2C-D5A732A15AD6}" type="sibTrans" cxnId="{65C0E227-35D3-4614-A7DC-5A7400A141AA}">
      <dgm:prSet/>
      <dgm:spPr/>
      <dgm:t>
        <a:bodyPr/>
        <a:lstStyle/>
        <a:p>
          <a:endParaRPr lang="fi-FI"/>
        </a:p>
      </dgm:t>
    </dgm:pt>
    <dgm:pt modelId="{77E7ABEE-75A1-4028-B2C6-A741BD07562F}">
      <dgm:prSet/>
      <dgm:spPr/>
      <dgm:t>
        <a:bodyPr/>
        <a:lstStyle/>
        <a:p>
          <a:r>
            <a:rPr lang="fi-FI"/>
            <a:t>Sosiaalityöntekijä </a:t>
          </a:r>
          <a:r>
            <a:rPr lang="fi-FI" err="1"/>
            <a:t>Osva</a:t>
          </a:r>
          <a:r>
            <a:rPr lang="fi-FI"/>
            <a:t> I</a:t>
          </a:r>
        </a:p>
      </dgm:t>
    </dgm:pt>
    <dgm:pt modelId="{F41A075E-3F83-4EC1-A0D0-D2F3A801946D}" type="parTrans" cxnId="{B163D20C-8E9D-47CD-A75E-E6CC263D4984}">
      <dgm:prSet/>
      <dgm:spPr/>
      <dgm:t>
        <a:bodyPr/>
        <a:lstStyle/>
        <a:p>
          <a:endParaRPr lang="fi-FI"/>
        </a:p>
      </dgm:t>
    </dgm:pt>
    <dgm:pt modelId="{3E2BA45E-5AFE-488C-8BD9-FBC4D09F996D}" type="sibTrans" cxnId="{B163D20C-8E9D-47CD-A75E-E6CC263D4984}">
      <dgm:prSet/>
      <dgm:spPr/>
      <dgm:t>
        <a:bodyPr/>
        <a:lstStyle/>
        <a:p>
          <a:endParaRPr lang="fi-FI"/>
        </a:p>
      </dgm:t>
    </dgm:pt>
    <dgm:pt modelId="{C076A921-055E-4B81-9C37-EA239D9877F3}">
      <dgm:prSet/>
      <dgm:spPr/>
      <dgm:t>
        <a:bodyPr/>
        <a:lstStyle/>
        <a:p>
          <a:r>
            <a:rPr lang="fi-FI"/>
            <a:t>Sosiaalityöntekijä </a:t>
          </a:r>
          <a:r>
            <a:rPr lang="fi-FI" err="1"/>
            <a:t>Osva</a:t>
          </a:r>
          <a:r>
            <a:rPr lang="fi-FI"/>
            <a:t> II</a:t>
          </a:r>
        </a:p>
      </dgm:t>
    </dgm:pt>
    <dgm:pt modelId="{A94B663C-F033-464C-B737-1E10D3C23BB9}" type="parTrans" cxnId="{0EE09A10-DA29-4E46-B938-D45E7F4C2D5C}">
      <dgm:prSet/>
      <dgm:spPr/>
      <dgm:t>
        <a:bodyPr/>
        <a:lstStyle/>
        <a:p>
          <a:endParaRPr lang="fi-FI"/>
        </a:p>
      </dgm:t>
    </dgm:pt>
    <dgm:pt modelId="{9847B7DD-ED79-4029-BA4F-CCC63C5B0E03}" type="sibTrans" cxnId="{0EE09A10-DA29-4E46-B938-D45E7F4C2D5C}">
      <dgm:prSet/>
      <dgm:spPr/>
      <dgm:t>
        <a:bodyPr/>
        <a:lstStyle/>
        <a:p>
          <a:endParaRPr lang="fi-FI"/>
        </a:p>
      </dgm:t>
    </dgm:pt>
    <dgm:pt modelId="{1126C2EB-9EC2-450A-AF1B-BD27A157408A}">
      <dgm:prSet/>
      <dgm:spPr/>
      <dgm:t>
        <a:bodyPr/>
        <a:lstStyle/>
        <a:p>
          <a:r>
            <a:rPr lang="fi-FI"/>
            <a:t>Sosiaalityöntekijä </a:t>
          </a:r>
          <a:r>
            <a:rPr lang="fi-FI" err="1"/>
            <a:t>Osva</a:t>
          </a:r>
          <a:r>
            <a:rPr lang="fi-FI"/>
            <a:t> III </a:t>
          </a:r>
        </a:p>
      </dgm:t>
    </dgm:pt>
    <dgm:pt modelId="{2876C2A9-E9F4-4AB6-A4DB-110B6970566B}" type="parTrans" cxnId="{E639714D-B623-48EF-B6BD-795DFE82B4F1}">
      <dgm:prSet/>
      <dgm:spPr/>
      <dgm:t>
        <a:bodyPr/>
        <a:lstStyle/>
        <a:p>
          <a:endParaRPr lang="fi-FI"/>
        </a:p>
      </dgm:t>
    </dgm:pt>
    <dgm:pt modelId="{8F4F24EA-6362-4077-B26C-335C6E7914AD}" type="sibTrans" cxnId="{E639714D-B623-48EF-B6BD-795DFE82B4F1}">
      <dgm:prSet/>
      <dgm:spPr/>
      <dgm:t>
        <a:bodyPr/>
        <a:lstStyle/>
        <a:p>
          <a:endParaRPr lang="fi-FI"/>
        </a:p>
      </dgm:t>
    </dgm:pt>
    <dgm:pt modelId="{2D12C90F-AA5F-4F4F-9E44-69789BFB60DE}" type="pres">
      <dgm:prSet presAssocID="{E4C923DB-F031-43B4-AB71-7163F6F120B4}" presName="rootnode" presStyleCnt="0">
        <dgm:presLayoutVars>
          <dgm:chMax/>
          <dgm:chPref/>
          <dgm:dir/>
          <dgm:animLvl val="lvl"/>
        </dgm:presLayoutVars>
      </dgm:prSet>
      <dgm:spPr/>
    </dgm:pt>
    <dgm:pt modelId="{1E870FFE-E4F0-4797-A830-BABABC384EE9}" type="pres">
      <dgm:prSet presAssocID="{51DD8E62-14AF-4D1D-B893-F36D8007BA2C}" presName="composite" presStyleCnt="0"/>
      <dgm:spPr/>
    </dgm:pt>
    <dgm:pt modelId="{510CAA2D-4F7A-436C-9074-779387257429}" type="pres">
      <dgm:prSet presAssocID="{51DD8E62-14AF-4D1D-B893-F36D8007BA2C}" presName="LShape" presStyleLbl="alignNode1" presStyleIdx="0" presStyleCnt="17" custLinFactNeighborX="12930" custLinFactNeighborY="2991"/>
      <dgm:spPr>
        <a:solidFill>
          <a:schemeClr val="accent1">
            <a:lumMod val="20000"/>
            <a:lumOff val="80000"/>
          </a:schemeClr>
        </a:solidFill>
      </dgm:spPr>
    </dgm:pt>
    <dgm:pt modelId="{5FFE9E55-08C9-4669-8834-43EA620567AA}" type="pres">
      <dgm:prSet presAssocID="{51DD8E62-14AF-4D1D-B893-F36D8007BA2C}" presName="ParentText" presStyleLbl="revTx" presStyleIdx="0" presStyleCnt="9" custLinFactNeighborX="13211" custLinFactNeighborY="-236">
        <dgm:presLayoutVars>
          <dgm:chMax val="0"/>
          <dgm:chPref val="0"/>
          <dgm:bulletEnabled val="1"/>
        </dgm:presLayoutVars>
      </dgm:prSet>
      <dgm:spPr/>
    </dgm:pt>
    <dgm:pt modelId="{B8322FD9-DAD4-4DB5-82F2-0CEC37A9FC09}" type="pres">
      <dgm:prSet presAssocID="{51DD8E62-14AF-4D1D-B893-F36D8007BA2C}" presName="Triangle" presStyleLbl="alignNode1" presStyleIdx="1" presStyleCnt="17"/>
      <dgm:spPr/>
    </dgm:pt>
    <dgm:pt modelId="{B8ED64A0-AEC7-4B65-8F27-19C6C65C01F6}" type="pres">
      <dgm:prSet presAssocID="{9C8D2D90-4C09-4ED6-A586-377B6D8CFC8E}" presName="sibTrans" presStyleCnt="0"/>
      <dgm:spPr/>
    </dgm:pt>
    <dgm:pt modelId="{CCD6839F-04E6-4970-A04B-C7627156E6B7}" type="pres">
      <dgm:prSet presAssocID="{9C8D2D90-4C09-4ED6-A586-377B6D8CFC8E}" presName="space" presStyleCnt="0"/>
      <dgm:spPr/>
    </dgm:pt>
    <dgm:pt modelId="{6F46F52C-17BB-4482-B3ED-C618BD38D1E5}" type="pres">
      <dgm:prSet presAssocID="{31A786C5-B306-4D56-881C-E3053423E844}" presName="composite" presStyleCnt="0"/>
      <dgm:spPr/>
    </dgm:pt>
    <dgm:pt modelId="{D2533103-4BEC-488F-8A52-3DE0AA384E94}" type="pres">
      <dgm:prSet presAssocID="{31A786C5-B306-4D56-881C-E3053423E844}" presName="LShape" presStyleLbl="alignNode1" presStyleIdx="2" presStyleCnt="17" custScaleX="129206"/>
      <dgm:spPr>
        <a:solidFill>
          <a:schemeClr val="accent1">
            <a:lumMod val="20000"/>
            <a:lumOff val="80000"/>
          </a:schemeClr>
        </a:solidFill>
      </dgm:spPr>
    </dgm:pt>
    <dgm:pt modelId="{CD819BE3-2C52-4BEC-8D35-3740351F4F0F}" type="pres">
      <dgm:prSet presAssocID="{31A786C5-B306-4D56-881C-E3053423E844}" presName="ParentText" presStyleLbl="revTx" presStyleIdx="1" presStyleCnt="9">
        <dgm:presLayoutVars>
          <dgm:chMax val="0"/>
          <dgm:chPref val="0"/>
          <dgm:bulletEnabled val="1"/>
        </dgm:presLayoutVars>
      </dgm:prSet>
      <dgm:spPr/>
    </dgm:pt>
    <dgm:pt modelId="{FD170F8C-96FF-476F-A837-6391C899570E}" type="pres">
      <dgm:prSet presAssocID="{31A786C5-B306-4D56-881C-E3053423E844}" presName="Triangle" presStyleLbl="alignNode1" presStyleIdx="3" presStyleCnt="17" custLinFactNeighborX="-80425" custLinFactNeighborY="11994"/>
      <dgm:spPr/>
    </dgm:pt>
    <dgm:pt modelId="{0E69EAD3-4575-4BE3-918C-0663F438945F}" type="pres">
      <dgm:prSet presAssocID="{C75E2DDC-8E15-4EEB-B9A3-D83959605219}" presName="sibTrans" presStyleCnt="0"/>
      <dgm:spPr/>
    </dgm:pt>
    <dgm:pt modelId="{C3DEC3D7-457B-4061-A44A-7806F82529CB}" type="pres">
      <dgm:prSet presAssocID="{C75E2DDC-8E15-4EEB-B9A3-D83959605219}" presName="space" presStyleCnt="0"/>
      <dgm:spPr/>
    </dgm:pt>
    <dgm:pt modelId="{0E5E3140-92AE-4C9B-822A-1F82C2ADF859}" type="pres">
      <dgm:prSet presAssocID="{30D4BF8B-BE8A-4C8E-92E5-5F5533AFA011}" presName="composite" presStyleCnt="0"/>
      <dgm:spPr/>
    </dgm:pt>
    <dgm:pt modelId="{ABE90EA8-85A0-4B07-8755-55C86279BB50}" type="pres">
      <dgm:prSet presAssocID="{30D4BF8B-BE8A-4C8E-92E5-5F5533AFA011}" presName="LShape" presStyleLbl="alignNode1" presStyleIdx="4" presStyleCnt="17" custScaleX="248558"/>
      <dgm:spPr>
        <a:solidFill>
          <a:schemeClr val="accent1">
            <a:lumMod val="20000"/>
            <a:lumOff val="80000"/>
          </a:schemeClr>
        </a:solidFill>
      </dgm:spPr>
    </dgm:pt>
    <dgm:pt modelId="{8969540A-F98D-4259-B402-90A365D7FB43}" type="pres">
      <dgm:prSet presAssocID="{30D4BF8B-BE8A-4C8E-92E5-5F5533AFA011}" presName="ParentText" presStyleLbl="revTx" presStyleIdx="2" presStyleCnt="9" custLinFactNeighborX="-55216" custLinFactNeighborY="2208">
        <dgm:presLayoutVars>
          <dgm:chMax val="0"/>
          <dgm:chPref val="0"/>
          <dgm:bulletEnabled val="1"/>
        </dgm:presLayoutVars>
      </dgm:prSet>
      <dgm:spPr/>
    </dgm:pt>
    <dgm:pt modelId="{7F9DF5A6-6EAF-4586-9751-DE1ACBE20FCD}" type="pres">
      <dgm:prSet presAssocID="{30D4BF8B-BE8A-4C8E-92E5-5F5533AFA011}" presName="Triangle" presStyleLbl="alignNode1" presStyleIdx="5" presStyleCnt="17" custLinFactX="-200000" custLinFactNeighborX="-251516" custLinFactNeighborY="-1205"/>
      <dgm:spPr/>
    </dgm:pt>
    <dgm:pt modelId="{BBECC2BB-328B-4910-A630-7948E0F74D2F}" type="pres">
      <dgm:prSet presAssocID="{31004969-1780-4F26-A21D-BA89F9E361E8}" presName="sibTrans" presStyleCnt="0"/>
      <dgm:spPr/>
    </dgm:pt>
    <dgm:pt modelId="{BFD4E9F4-F6B9-4B87-A4A8-99B0B55D8E15}" type="pres">
      <dgm:prSet presAssocID="{31004969-1780-4F26-A21D-BA89F9E361E8}" presName="space" presStyleCnt="0"/>
      <dgm:spPr/>
    </dgm:pt>
    <dgm:pt modelId="{55607E57-3062-4BC4-9DBB-C1AE75B12E9B}" type="pres">
      <dgm:prSet presAssocID="{D05222CC-DC54-4171-BBB5-80309CA202FA}" presName="composite" presStyleCnt="0"/>
      <dgm:spPr/>
    </dgm:pt>
    <dgm:pt modelId="{AB800094-17F4-48EE-A392-A5706D1487CF}" type="pres">
      <dgm:prSet presAssocID="{D05222CC-DC54-4171-BBB5-80309CA202FA}" presName="LShape" presStyleLbl="alignNode1" presStyleIdx="6" presStyleCnt="17" custScaleX="130055" custLinFactNeighborX="-24499" custLinFactNeighborY="-11222"/>
      <dgm:spPr>
        <a:solidFill>
          <a:schemeClr val="accent1">
            <a:lumMod val="60000"/>
            <a:lumOff val="40000"/>
          </a:schemeClr>
        </a:solidFill>
      </dgm:spPr>
    </dgm:pt>
    <dgm:pt modelId="{FF5B0304-B371-4FB3-BDF8-B5E5F4F68A2B}" type="pres">
      <dgm:prSet presAssocID="{D05222CC-DC54-4171-BBB5-80309CA202FA}" presName="ParentText" presStyleLbl="revTx" presStyleIdx="3" presStyleCnt="9" custScaleX="165118" custLinFactNeighborX="14585" custLinFactNeighborY="-1193">
        <dgm:presLayoutVars>
          <dgm:chMax val="0"/>
          <dgm:chPref val="0"/>
          <dgm:bulletEnabled val="1"/>
        </dgm:presLayoutVars>
      </dgm:prSet>
      <dgm:spPr/>
    </dgm:pt>
    <dgm:pt modelId="{9BF45D18-5710-48F7-9980-A12D3EE8B38C}" type="pres">
      <dgm:prSet presAssocID="{D05222CC-DC54-4171-BBB5-80309CA202FA}" presName="Triangle" presStyleLbl="alignNode1" presStyleIdx="7" presStyleCnt="17" custLinFactX="-7835" custLinFactNeighborX="-100000" custLinFactNeighborY="-17387"/>
      <dgm:spPr/>
    </dgm:pt>
    <dgm:pt modelId="{CFC45D23-1E39-4C4D-8CDC-B356F743CB6C}" type="pres">
      <dgm:prSet presAssocID="{C65DC8CE-7CD1-4ECE-BE1B-E93DA84B9BA0}" presName="sibTrans" presStyleCnt="0"/>
      <dgm:spPr/>
    </dgm:pt>
    <dgm:pt modelId="{60D5EACF-5F6E-414A-88EE-2B9634513111}" type="pres">
      <dgm:prSet presAssocID="{C65DC8CE-7CD1-4ECE-BE1B-E93DA84B9BA0}" presName="space" presStyleCnt="0"/>
      <dgm:spPr/>
    </dgm:pt>
    <dgm:pt modelId="{FB14FB2D-70C9-477E-AA03-CB254A4A952D}" type="pres">
      <dgm:prSet presAssocID="{FBC9F479-56B5-4B05-8596-073834DB641C}" presName="composite" presStyleCnt="0"/>
      <dgm:spPr/>
    </dgm:pt>
    <dgm:pt modelId="{CBA7B4C5-B364-46DD-A87F-BCD973D43044}" type="pres">
      <dgm:prSet presAssocID="{FBC9F479-56B5-4B05-8596-073834DB641C}" presName="LShape" presStyleLbl="alignNode1" presStyleIdx="8" presStyleCnt="17" custScaleX="292461" custLinFactNeighborX="-1158" custLinFactNeighborY="8898"/>
      <dgm:spPr>
        <a:solidFill>
          <a:schemeClr val="accent1">
            <a:lumMod val="60000"/>
            <a:lumOff val="40000"/>
          </a:schemeClr>
        </a:solidFill>
      </dgm:spPr>
    </dgm:pt>
    <dgm:pt modelId="{37E7CB5E-6B7E-4DD4-B881-77725FD8523E}" type="pres">
      <dgm:prSet presAssocID="{FBC9F479-56B5-4B05-8596-073834DB641C}" presName="ParentText" presStyleLbl="revTx" presStyleIdx="4" presStyleCnt="9" custScaleX="124238" custScaleY="103555" custLinFactX="-1084" custLinFactNeighborX="-100000" custLinFactNeighborY="7638">
        <dgm:presLayoutVars>
          <dgm:chMax val="0"/>
          <dgm:chPref val="0"/>
          <dgm:bulletEnabled val="1"/>
        </dgm:presLayoutVars>
      </dgm:prSet>
      <dgm:spPr/>
    </dgm:pt>
    <dgm:pt modelId="{DA57417C-6C18-4606-B08E-146D6026881C}" type="pres">
      <dgm:prSet presAssocID="{FBC9F479-56B5-4B05-8596-073834DB641C}" presName="Triangle" presStyleLbl="alignNode1" presStyleIdx="9" presStyleCnt="17" custLinFactX="-235476" custLinFactNeighborX="-300000" custLinFactNeighborY="10440"/>
      <dgm:spPr/>
    </dgm:pt>
    <dgm:pt modelId="{6D8C9508-9C4B-4DCF-B1BE-0E36D05D4838}" type="pres">
      <dgm:prSet presAssocID="{AB5917AB-8EBB-4491-A821-B23E956FBC1F}" presName="sibTrans" presStyleCnt="0"/>
      <dgm:spPr/>
    </dgm:pt>
    <dgm:pt modelId="{4EAC445C-F111-4421-AE99-F42908D50FBC}" type="pres">
      <dgm:prSet presAssocID="{AB5917AB-8EBB-4491-A821-B23E956FBC1F}" presName="space" presStyleCnt="0"/>
      <dgm:spPr/>
    </dgm:pt>
    <dgm:pt modelId="{C967F7F1-6E1E-4DB3-9BD4-3DEFCA7721DA}" type="pres">
      <dgm:prSet presAssocID="{802F5A6A-BCBA-46DC-A94C-24BFCD417782}" presName="composite" presStyleCnt="0"/>
      <dgm:spPr/>
    </dgm:pt>
    <dgm:pt modelId="{84D1469B-FFC2-4DEA-BC20-AC0CDA4C38DB}" type="pres">
      <dgm:prSet presAssocID="{802F5A6A-BCBA-46DC-A94C-24BFCD417782}" presName="LShape" presStyleLbl="alignNode1" presStyleIdx="10" presStyleCnt="17" custScaleX="321810" custLinFactNeighborX="7344" custLinFactNeighborY="8597"/>
      <dgm:spPr>
        <a:solidFill>
          <a:schemeClr val="accent1">
            <a:lumMod val="60000"/>
            <a:lumOff val="40000"/>
          </a:schemeClr>
        </a:solidFill>
      </dgm:spPr>
    </dgm:pt>
    <dgm:pt modelId="{C2ECF9E6-5A4E-41B1-B9FF-F247B5CCD85C}" type="pres">
      <dgm:prSet presAssocID="{802F5A6A-BCBA-46DC-A94C-24BFCD417782}" presName="ParentText" presStyleLbl="revTx" presStyleIdx="5" presStyleCnt="9" custScaleX="157652" custScaleY="98618" custLinFactNeighborX="-97814" custLinFactNeighborY="1639">
        <dgm:presLayoutVars>
          <dgm:chMax val="0"/>
          <dgm:chPref val="0"/>
          <dgm:bulletEnabled val="1"/>
        </dgm:presLayoutVars>
      </dgm:prSet>
      <dgm:spPr/>
    </dgm:pt>
    <dgm:pt modelId="{4D8D1949-B35B-493E-9D5E-1C38F8607B33}" type="pres">
      <dgm:prSet presAssocID="{802F5A6A-BCBA-46DC-A94C-24BFCD417782}" presName="Triangle" presStyleLbl="alignNode1" presStyleIdx="11" presStyleCnt="17" custLinFactX="-209315" custLinFactNeighborX="-300000" custLinFactNeighborY="22998"/>
      <dgm:spPr/>
    </dgm:pt>
    <dgm:pt modelId="{F98E4FD4-D554-4740-85FF-DD978B78FC3D}" type="pres">
      <dgm:prSet presAssocID="{45BF2F84-DCB9-4DEC-9A2C-D5A732A15AD6}" presName="sibTrans" presStyleCnt="0"/>
      <dgm:spPr/>
    </dgm:pt>
    <dgm:pt modelId="{99094CF5-7645-4425-8070-451A3A4B1BA7}" type="pres">
      <dgm:prSet presAssocID="{45BF2F84-DCB9-4DEC-9A2C-D5A732A15AD6}" presName="space" presStyleCnt="0"/>
      <dgm:spPr/>
    </dgm:pt>
    <dgm:pt modelId="{89F1BA80-A35C-4FC2-9E09-222CE8250980}" type="pres">
      <dgm:prSet presAssocID="{77E7ABEE-75A1-4028-B2C6-A741BD07562F}" presName="composite" presStyleCnt="0"/>
      <dgm:spPr/>
    </dgm:pt>
    <dgm:pt modelId="{8C2F6761-857B-494E-AB36-4B584A087771}" type="pres">
      <dgm:prSet presAssocID="{77E7ABEE-75A1-4028-B2C6-A741BD07562F}" presName="LShape" presStyleLbl="alignNode1" presStyleIdx="12" presStyleCnt="17" custScaleX="126024" custLinFactNeighborX="1403" custLinFactNeighborY="20298"/>
      <dgm:spPr/>
    </dgm:pt>
    <dgm:pt modelId="{51593743-34AC-4C66-BCF8-CFC9A1BF40C1}" type="pres">
      <dgm:prSet presAssocID="{77E7ABEE-75A1-4028-B2C6-A741BD07562F}" presName="ParentText" presStyleLbl="revTx" presStyleIdx="6" presStyleCnt="9" custScaleX="204665" custScaleY="84433" custLinFactNeighborX="49939" custLinFactNeighborY="23050">
        <dgm:presLayoutVars>
          <dgm:chMax val="0"/>
          <dgm:chPref val="0"/>
          <dgm:bulletEnabled val="1"/>
        </dgm:presLayoutVars>
      </dgm:prSet>
      <dgm:spPr/>
    </dgm:pt>
    <dgm:pt modelId="{667D1566-0230-4530-A3BC-806BA9FFBA3E}" type="pres">
      <dgm:prSet presAssocID="{77E7ABEE-75A1-4028-B2C6-A741BD07562F}" presName="Triangle" presStyleLbl="alignNode1" presStyleIdx="13" presStyleCnt="17" custLinFactX="-11682" custLinFactNeighborX="-100000" custLinFactNeighborY="86897"/>
      <dgm:spPr/>
    </dgm:pt>
    <dgm:pt modelId="{83413DC7-DB17-4146-98DF-164C4C457E94}" type="pres">
      <dgm:prSet presAssocID="{3E2BA45E-5AFE-488C-8BD9-FBC4D09F996D}" presName="sibTrans" presStyleCnt="0"/>
      <dgm:spPr/>
    </dgm:pt>
    <dgm:pt modelId="{FA68644B-3446-4668-A1F9-3AC5F4FC0052}" type="pres">
      <dgm:prSet presAssocID="{3E2BA45E-5AFE-488C-8BD9-FBC4D09F996D}" presName="space" presStyleCnt="0"/>
      <dgm:spPr/>
    </dgm:pt>
    <dgm:pt modelId="{5ECB8067-2E5E-40E2-9853-F09E0B8D028A}" type="pres">
      <dgm:prSet presAssocID="{C076A921-055E-4B81-9C37-EA239D9877F3}" presName="composite" presStyleCnt="0"/>
      <dgm:spPr/>
    </dgm:pt>
    <dgm:pt modelId="{43C03664-56F0-472A-9798-77789D79BF9F}" type="pres">
      <dgm:prSet presAssocID="{C076A921-055E-4B81-9C37-EA239D9877F3}" presName="LShape" presStyleLbl="alignNode1" presStyleIdx="14" presStyleCnt="17" custScaleX="117475" custLinFactNeighborX="-9527" custLinFactNeighborY="8735"/>
      <dgm:spPr/>
    </dgm:pt>
    <dgm:pt modelId="{E96B3CFD-DC90-4C43-8993-3E7C0E45D952}" type="pres">
      <dgm:prSet presAssocID="{C076A921-055E-4B81-9C37-EA239D9877F3}" presName="ParentText" presStyleLbl="revTx" presStyleIdx="7" presStyleCnt="9" custScaleX="196715" custScaleY="94712" custLinFactNeighborX="31759" custLinFactNeighborY="15830">
        <dgm:presLayoutVars>
          <dgm:chMax val="0"/>
          <dgm:chPref val="0"/>
          <dgm:bulletEnabled val="1"/>
        </dgm:presLayoutVars>
      </dgm:prSet>
      <dgm:spPr/>
    </dgm:pt>
    <dgm:pt modelId="{3F217D10-3696-46DA-B4B5-C9DBE4470A1F}" type="pres">
      <dgm:prSet presAssocID="{C076A921-055E-4B81-9C37-EA239D9877F3}" presName="Triangle" presStyleLbl="alignNode1" presStyleIdx="15" presStyleCnt="17" custLinFactX="-100000" custLinFactNeighborX="-107756" custLinFactNeighborY="26471"/>
      <dgm:spPr/>
    </dgm:pt>
    <dgm:pt modelId="{8BD68A33-5108-4C93-B527-3B76F5C35765}" type="pres">
      <dgm:prSet presAssocID="{9847B7DD-ED79-4029-BA4F-CCC63C5B0E03}" presName="sibTrans" presStyleCnt="0"/>
      <dgm:spPr/>
    </dgm:pt>
    <dgm:pt modelId="{F4737480-C25E-49E6-98A5-9E80C21D3A9D}" type="pres">
      <dgm:prSet presAssocID="{9847B7DD-ED79-4029-BA4F-CCC63C5B0E03}" presName="space" presStyleCnt="0"/>
      <dgm:spPr/>
    </dgm:pt>
    <dgm:pt modelId="{CA4FD29B-0449-45C1-9868-36FACA0F992C}" type="pres">
      <dgm:prSet presAssocID="{1126C2EB-9EC2-450A-AF1B-BD27A157408A}" presName="composite" presStyleCnt="0"/>
      <dgm:spPr/>
    </dgm:pt>
    <dgm:pt modelId="{F1FA8D4B-2570-4379-A16D-5715944360D7}" type="pres">
      <dgm:prSet presAssocID="{1126C2EB-9EC2-450A-AF1B-BD27A157408A}" presName="LShape" presStyleLbl="alignNode1" presStyleIdx="16" presStyleCnt="17" custScaleX="197540" custLinFactNeighborX="3711" custLinFactNeighborY="698"/>
      <dgm:spPr/>
    </dgm:pt>
    <dgm:pt modelId="{A585C89A-2170-4D84-8BBC-E7B1A5F812C5}" type="pres">
      <dgm:prSet presAssocID="{1126C2EB-9EC2-450A-AF1B-BD27A157408A}" presName="ParentText" presStyleLbl="revTx" presStyleIdx="8" presStyleCnt="9" custScaleX="122428" custLinFactNeighborX="3567" custLinFactNeighborY="-2472">
        <dgm:presLayoutVars>
          <dgm:chMax val="0"/>
          <dgm:chPref val="0"/>
          <dgm:bulletEnabled val="1"/>
        </dgm:presLayoutVars>
      </dgm:prSet>
      <dgm:spPr/>
    </dgm:pt>
  </dgm:ptLst>
  <dgm:cxnLst>
    <dgm:cxn modelId="{AF0BC40B-69C2-425A-8A0C-7AE2E3AF3D58}" type="presOf" srcId="{30D4BF8B-BE8A-4C8E-92E5-5F5533AFA011}" destId="{8969540A-F98D-4259-B402-90A365D7FB43}" srcOrd="0" destOrd="0" presId="urn:microsoft.com/office/officeart/2009/3/layout/StepUpProcess"/>
    <dgm:cxn modelId="{6A52760C-3240-46A2-8CAC-609A50CF2FC6}" srcId="{E4C923DB-F031-43B4-AB71-7163F6F120B4}" destId="{FBC9F479-56B5-4B05-8596-073834DB641C}" srcOrd="4" destOrd="0" parTransId="{D6EBA780-B3EA-46B0-8F1C-FDE17AE2E45E}" sibTransId="{AB5917AB-8EBB-4491-A821-B23E956FBC1F}"/>
    <dgm:cxn modelId="{B163D20C-8E9D-47CD-A75E-E6CC263D4984}" srcId="{E4C923DB-F031-43B4-AB71-7163F6F120B4}" destId="{77E7ABEE-75A1-4028-B2C6-A741BD07562F}" srcOrd="6" destOrd="0" parTransId="{F41A075E-3F83-4EC1-A0D0-D2F3A801946D}" sibTransId="{3E2BA45E-5AFE-488C-8BD9-FBC4D09F996D}"/>
    <dgm:cxn modelId="{0EE09A10-DA29-4E46-B938-D45E7F4C2D5C}" srcId="{E4C923DB-F031-43B4-AB71-7163F6F120B4}" destId="{C076A921-055E-4B81-9C37-EA239D9877F3}" srcOrd="7" destOrd="0" parTransId="{A94B663C-F033-464C-B737-1E10D3C23BB9}" sibTransId="{9847B7DD-ED79-4029-BA4F-CCC63C5B0E03}"/>
    <dgm:cxn modelId="{7733CB11-089F-4049-8387-65F10584627F}" srcId="{E4C923DB-F031-43B4-AB71-7163F6F120B4}" destId="{31A786C5-B306-4D56-881C-E3053423E844}" srcOrd="1" destOrd="0" parTransId="{0F9988EB-0F25-4285-9F71-AA40D3F8FCCB}" sibTransId="{C75E2DDC-8E15-4EEB-B9A3-D83959605219}"/>
    <dgm:cxn modelId="{BBE7751A-37D9-4A5C-A55F-7A290D954BAB}" type="presOf" srcId="{802F5A6A-BCBA-46DC-A94C-24BFCD417782}" destId="{C2ECF9E6-5A4E-41B1-B9FF-F247B5CCD85C}" srcOrd="0" destOrd="0" presId="urn:microsoft.com/office/officeart/2009/3/layout/StepUpProcess"/>
    <dgm:cxn modelId="{65D1C41C-1FFD-498F-BAA9-A573953C6C12}" srcId="{E4C923DB-F031-43B4-AB71-7163F6F120B4}" destId="{30D4BF8B-BE8A-4C8E-92E5-5F5533AFA011}" srcOrd="2" destOrd="0" parTransId="{1B0E8953-7E3E-4E25-B15E-ED39FE7590FE}" sibTransId="{31004969-1780-4F26-A21D-BA89F9E361E8}"/>
    <dgm:cxn modelId="{FF5CCE1E-4FD4-4A4E-A68C-5494C886656E}" type="presOf" srcId="{1126C2EB-9EC2-450A-AF1B-BD27A157408A}" destId="{A585C89A-2170-4D84-8BBC-E7B1A5F812C5}" srcOrd="0" destOrd="0" presId="urn:microsoft.com/office/officeart/2009/3/layout/StepUpProcess"/>
    <dgm:cxn modelId="{65C0E227-35D3-4614-A7DC-5A7400A141AA}" srcId="{E4C923DB-F031-43B4-AB71-7163F6F120B4}" destId="{802F5A6A-BCBA-46DC-A94C-24BFCD417782}" srcOrd="5" destOrd="0" parTransId="{A59EB0D0-EF61-49C6-87F9-0055443D7004}" sibTransId="{45BF2F84-DCB9-4DEC-9A2C-D5A732A15AD6}"/>
    <dgm:cxn modelId="{4356FB29-8AA5-4D5C-9DF4-00C44F60C053}" srcId="{E4C923DB-F031-43B4-AB71-7163F6F120B4}" destId="{51DD8E62-14AF-4D1D-B893-F36D8007BA2C}" srcOrd="0" destOrd="0" parTransId="{0FFE940A-E140-40AF-A528-40EE0D9BE526}" sibTransId="{9C8D2D90-4C09-4ED6-A586-377B6D8CFC8E}"/>
    <dgm:cxn modelId="{C6992F32-6785-4AA3-B22A-332EF6064F4A}" type="presOf" srcId="{E4C923DB-F031-43B4-AB71-7163F6F120B4}" destId="{2D12C90F-AA5F-4F4F-9E44-69789BFB60DE}" srcOrd="0" destOrd="0" presId="urn:microsoft.com/office/officeart/2009/3/layout/StepUpProcess"/>
    <dgm:cxn modelId="{4299C160-6D56-495B-ACD1-89529D6FF3D6}" type="presOf" srcId="{C076A921-055E-4B81-9C37-EA239D9877F3}" destId="{E96B3CFD-DC90-4C43-8993-3E7C0E45D952}" srcOrd="0" destOrd="0" presId="urn:microsoft.com/office/officeart/2009/3/layout/StepUpProcess"/>
    <dgm:cxn modelId="{E639714D-B623-48EF-B6BD-795DFE82B4F1}" srcId="{E4C923DB-F031-43B4-AB71-7163F6F120B4}" destId="{1126C2EB-9EC2-450A-AF1B-BD27A157408A}" srcOrd="8" destOrd="0" parTransId="{2876C2A9-E9F4-4AB6-A4DB-110B6970566B}" sibTransId="{8F4F24EA-6362-4077-B26C-335C6E7914AD}"/>
    <dgm:cxn modelId="{FE129053-C966-428B-80C1-7CE01C4B6477}" srcId="{E4C923DB-F031-43B4-AB71-7163F6F120B4}" destId="{D05222CC-DC54-4171-BBB5-80309CA202FA}" srcOrd="3" destOrd="0" parTransId="{6DA84210-3F42-4F57-BF67-11C6FF52A580}" sibTransId="{C65DC8CE-7CD1-4ECE-BE1B-E93DA84B9BA0}"/>
    <dgm:cxn modelId="{44784C7A-CA95-4387-BB6A-BD22833EFF55}" type="presOf" srcId="{D05222CC-DC54-4171-BBB5-80309CA202FA}" destId="{FF5B0304-B371-4FB3-BDF8-B5E5F4F68A2B}" srcOrd="0" destOrd="0" presId="urn:microsoft.com/office/officeart/2009/3/layout/StepUpProcess"/>
    <dgm:cxn modelId="{9CB08D8C-B996-4192-AA3E-0C12F4A98EDF}" type="presOf" srcId="{FBC9F479-56B5-4B05-8596-073834DB641C}" destId="{37E7CB5E-6B7E-4DD4-B881-77725FD8523E}" srcOrd="0" destOrd="0" presId="urn:microsoft.com/office/officeart/2009/3/layout/StepUpProcess"/>
    <dgm:cxn modelId="{3137E497-CD55-416F-B7B1-CCA00C606CFF}" type="presOf" srcId="{51DD8E62-14AF-4D1D-B893-F36D8007BA2C}" destId="{5FFE9E55-08C9-4669-8834-43EA620567AA}" srcOrd="0" destOrd="0" presId="urn:microsoft.com/office/officeart/2009/3/layout/StepUpProcess"/>
    <dgm:cxn modelId="{D7B059A3-48AF-48C3-86C7-9F1CAA3250EC}" type="presOf" srcId="{31A786C5-B306-4D56-881C-E3053423E844}" destId="{CD819BE3-2C52-4BEC-8D35-3740351F4F0F}" srcOrd="0" destOrd="0" presId="urn:microsoft.com/office/officeart/2009/3/layout/StepUpProcess"/>
    <dgm:cxn modelId="{0C39B8AB-A3F0-4097-8BAF-B4DB44D2C930}" type="presOf" srcId="{77E7ABEE-75A1-4028-B2C6-A741BD07562F}" destId="{51593743-34AC-4C66-BCF8-CFC9A1BF40C1}" srcOrd="0" destOrd="0" presId="urn:microsoft.com/office/officeart/2009/3/layout/StepUpProcess"/>
    <dgm:cxn modelId="{6A643E33-7C38-469F-9E42-66EB3D7C348E}" type="presParOf" srcId="{2D12C90F-AA5F-4F4F-9E44-69789BFB60DE}" destId="{1E870FFE-E4F0-4797-A830-BABABC384EE9}" srcOrd="0" destOrd="0" presId="urn:microsoft.com/office/officeart/2009/3/layout/StepUpProcess"/>
    <dgm:cxn modelId="{71FB1576-F981-4DF1-AC31-F1C58BF56509}" type="presParOf" srcId="{1E870FFE-E4F0-4797-A830-BABABC384EE9}" destId="{510CAA2D-4F7A-436C-9074-779387257429}" srcOrd="0" destOrd="0" presId="urn:microsoft.com/office/officeart/2009/3/layout/StepUpProcess"/>
    <dgm:cxn modelId="{429FE446-89AD-493F-8820-0F17C88F49E2}" type="presParOf" srcId="{1E870FFE-E4F0-4797-A830-BABABC384EE9}" destId="{5FFE9E55-08C9-4669-8834-43EA620567AA}" srcOrd="1" destOrd="0" presId="urn:microsoft.com/office/officeart/2009/3/layout/StepUpProcess"/>
    <dgm:cxn modelId="{161AC5CC-065D-4E7C-931B-7AAA67DC5182}" type="presParOf" srcId="{1E870FFE-E4F0-4797-A830-BABABC384EE9}" destId="{B8322FD9-DAD4-4DB5-82F2-0CEC37A9FC09}" srcOrd="2" destOrd="0" presId="urn:microsoft.com/office/officeart/2009/3/layout/StepUpProcess"/>
    <dgm:cxn modelId="{E7634FBF-D8BD-41F0-A458-9313EBF3E915}" type="presParOf" srcId="{2D12C90F-AA5F-4F4F-9E44-69789BFB60DE}" destId="{B8ED64A0-AEC7-4B65-8F27-19C6C65C01F6}" srcOrd="1" destOrd="0" presId="urn:microsoft.com/office/officeart/2009/3/layout/StepUpProcess"/>
    <dgm:cxn modelId="{878E133C-D03F-4DAB-84CD-8CFDBD6BADED}" type="presParOf" srcId="{B8ED64A0-AEC7-4B65-8F27-19C6C65C01F6}" destId="{CCD6839F-04E6-4970-A04B-C7627156E6B7}" srcOrd="0" destOrd="0" presId="urn:microsoft.com/office/officeart/2009/3/layout/StepUpProcess"/>
    <dgm:cxn modelId="{23ABB972-3347-4170-97D9-89DA89E55200}" type="presParOf" srcId="{2D12C90F-AA5F-4F4F-9E44-69789BFB60DE}" destId="{6F46F52C-17BB-4482-B3ED-C618BD38D1E5}" srcOrd="2" destOrd="0" presId="urn:microsoft.com/office/officeart/2009/3/layout/StepUpProcess"/>
    <dgm:cxn modelId="{D77BE8A0-8665-4E42-866D-55960E127B1E}" type="presParOf" srcId="{6F46F52C-17BB-4482-B3ED-C618BD38D1E5}" destId="{D2533103-4BEC-488F-8A52-3DE0AA384E94}" srcOrd="0" destOrd="0" presId="urn:microsoft.com/office/officeart/2009/3/layout/StepUpProcess"/>
    <dgm:cxn modelId="{E3CB60B9-A4AA-4820-A6AB-A9B86459FCA2}" type="presParOf" srcId="{6F46F52C-17BB-4482-B3ED-C618BD38D1E5}" destId="{CD819BE3-2C52-4BEC-8D35-3740351F4F0F}" srcOrd="1" destOrd="0" presId="urn:microsoft.com/office/officeart/2009/3/layout/StepUpProcess"/>
    <dgm:cxn modelId="{C0C74060-F1A9-45C3-BEF0-645DB1BD4143}" type="presParOf" srcId="{6F46F52C-17BB-4482-B3ED-C618BD38D1E5}" destId="{FD170F8C-96FF-476F-A837-6391C899570E}" srcOrd="2" destOrd="0" presId="urn:microsoft.com/office/officeart/2009/3/layout/StepUpProcess"/>
    <dgm:cxn modelId="{1D81AB9D-08A0-4D8E-91E3-419CA3E4813E}" type="presParOf" srcId="{2D12C90F-AA5F-4F4F-9E44-69789BFB60DE}" destId="{0E69EAD3-4575-4BE3-918C-0663F438945F}" srcOrd="3" destOrd="0" presId="urn:microsoft.com/office/officeart/2009/3/layout/StepUpProcess"/>
    <dgm:cxn modelId="{9C55AF20-7CCC-440C-AA8C-490CAD2EB083}" type="presParOf" srcId="{0E69EAD3-4575-4BE3-918C-0663F438945F}" destId="{C3DEC3D7-457B-4061-A44A-7806F82529CB}" srcOrd="0" destOrd="0" presId="urn:microsoft.com/office/officeart/2009/3/layout/StepUpProcess"/>
    <dgm:cxn modelId="{F1F53FB7-D14F-4D64-ADBE-A22FE93256E5}" type="presParOf" srcId="{2D12C90F-AA5F-4F4F-9E44-69789BFB60DE}" destId="{0E5E3140-92AE-4C9B-822A-1F82C2ADF859}" srcOrd="4" destOrd="0" presId="urn:microsoft.com/office/officeart/2009/3/layout/StepUpProcess"/>
    <dgm:cxn modelId="{3C752DA1-2689-4DD1-85EA-CC7F9CAA3EC2}" type="presParOf" srcId="{0E5E3140-92AE-4C9B-822A-1F82C2ADF859}" destId="{ABE90EA8-85A0-4B07-8755-55C86279BB50}" srcOrd="0" destOrd="0" presId="urn:microsoft.com/office/officeart/2009/3/layout/StepUpProcess"/>
    <dgm:cxn modelId="{E266A677-DD54-4B43-BF1A-EAE10A25388D}" type="presParOf" srcId="{0E5E3140-92AE-4C9B-822A-1F82C2ADF859}" destId="{8969540A-F98D-4259-B402-90A365D7FB43}" srcOrd="1" destOrd="0" presId="urn:microsoft.com/office/officeart/2009/3/layout/StepUpProcess"/>
    <dgm:cxn modelId="{8D15DBA1-CB72-4C3F-BF7B-A7456C3BD73E}" type="presParOf" srcId="{0E5E3140-92AE-4C9B-822A-1F82C2ADF859}" destId="{7F9DF5A6-6EAF-4586-9751-DE1ACBE20FCD}" srcOrd="2" destOrd="0" presId="urn:microsoft.com/office/officeart/2009/3/layout/StepUpProcess"/>
    <dgm:cxn modelId="{EF0FD51C-F4DE-4528-8F99-92AF00801A7C}" type="presParOf" srcId="{2D12C90F-AA5F-4F4F-9E44-69789BFB60DE}" destId="{BBECC2BB-328B-4910-A630-7948E0F74D2F}" srcOrd="5" destOrd="0" presId="urn:microsoft.com/office/officeart/2009/3/layout/StepUpProcess"/>
    <dgm:cxn modelId="{012421C3-D39E-42A4-B5A3-42446C22B977}" type="presParOf" srcId="{BBECC2BB-328B-4910-A630-7948E0F74D2F}" destId="{BFD4E9F4-F6B9-4B87-A4A8-99B0B55D8E15}" srcOrd="0" destOrd="0" presId="urn:microsoft.com/office/officeart/2009/3/layout/StepUpProcess"/>
    <dgm:cxn modelId="{C56B59F9-BDF5-4A57-89A2-64FE2FBFA6D2}" type="presParOf" srcId="{2D12C90F-AA5F-4F4F-9E44-69789BFB60DE}" destId="{55607E57-3062-4BC4-9DBB-C1AE75B12E9B}" srcOrd="6" destOrd="0" presId="urn:microsoft.com/office/officeart/2009/3/layout/StepUpProcess"/>
    <dgm:cxn modelId="{3D2C68C7-0E7C-4A3B-9A30-486DF06C71E3}" type="presParOf" srcId="{55607E57-3062-4BC4-9DBB-C1AE75B12E9B}" destId="{AB800094-17F4-48EE-A392-A5706D1487CF}" srcOrd="0" destOrd="0" presId="urn:microsoft.com/office/officeart/2009/3/layout/StepUpProcess"/>
    <dgm:cxn modelId="{8CC7F6C0-3F46-4413-8B19-87E0BA5BCD18}" type="presParOf" srcId="{55607E57-3062-4BC4-9DBB-C1AE75B12E9B}" destId="{FF5B0304-B371-4FB3-BDF8-B5E5F4F68A2B}" srcOrd="1" destOrd="0" presId="urn:microsoft.com/office/officeart/2009/3/layout/StepUpProcess"/>
    <dgm:cxn modelId="{7EB6005F-D167-4CFC-ACEA-E77DD8EC2B80}" type="presParOf" srcId="{55607E57-3062-4BC4-9DBB-C1AE75B12E9B}" destId="{9BF45D18-5710-48F7-9980-A12D3EE8B38C}" srcOrd="2" destOrd="0" presId="urn:microsoft.com/office/officeart/2009/3/layout/StepUpProcess"/>
    <dgm:cxn modelId="{9A0EDCB5-87A1-4DA8-85EC-764DBDAF8C8E}" type="presParOf" srcId="{2D12C90F-AA5F-4F4F-9E44-69789BFB60DE}" destId="{CFC45D23-1E39-4C4D-8CDC-B356F743CB6C}" srcOrd="7" destOrd="0" presId="urn:microsoft.com/office/officeart/2009/3/layout/StepUpProcess"/>
    <dgm:cxn modelId="{FA11877A-2789-46DF-B06F-63D7C0583873}" type="presParOf" srcId="{CFC45D23-1E39-4C4D-8CDC-B356F743CB6C}" destId="{60D5EACF-5F6E-414A-88EE-2B9634513111}" srcOrd="0" destOrd="0" presId="urn:microsoft.com/office/officeart/2009/3/layout/StepUpProcess"/>
    <dgm:cxn modelId="{B8063CE2-785B-4242-B50E-B945DE2F23EC}" type="presParOf" srcId="{2D12C90F-AA5F-4F4F-9E44-69789BFB60DE}" destId="{FB14FB2D-70C9-477E-AA03-CB254A4A952D}" srcOrd="8" destOrd="0" presId="urn:microsoft.com/office/officeart/2009/3/layout/StepUpProcess"/>
    <dgm:cxn modelId="{7F0C40B1-1B3F-46C5-87DE-ADF0FB25D147}" type="presParOf" srcId="{FB14FB2D-70C9-477E-AA03-CB254A4A952D}" destId="{CBA7B4C5-B364-46DD-A87F-BCD973D43044}" srcOrd="0" destOrd="0" presId="urn:microsoft.com/office/officeart/2009/3/layout/StepUpProcess"/>
    <dgm:cxn modelId="{9B06427B-859A-4EB1-90AA-629408771275}" type="presParOf" srcId="{FB14FB2D-70C9-477E-AA03-CB254A4A952D}" destId="{37E7CB5E-6B7E-4DD4-B881-77725FD8523E}" srcOrd="1" destOrd="0" presId="urn:microsoft.com/office/officeart/2009/3/layout/StepUpProcess"/>
    <dgm:cxn modelId="{6F4D9CE8-EF94-41BF-8778-BEC6304F8F6E}" type="presParOf" srcId="{FB14FB2D-70C9-477E-AA03-CB254A4A952D}" destId="{DA57417C-6C18-4606-B08E-146D6026881C}" srcOrd="2" destOrd="0" presId="urn:microsoft.com/office/officeart/2009/3/layout/StepUpProcess"/>
    <dgm:cxn modelId="{4C53D934-934F-48F4-8297-8B11736CF031}" type="presParOf" srcId="{2D12C90F-AA5F-4F4F-9E44-69789BFB60DE}" destId="{6D8C9508-9C4B-4DCF-B1BE-0E36D05D4838}" srcOrd="9" destOrd="0" presId="urn:microsoft.com/office/officeart/2009/3/layout/StepUpProcess"/>
    <dgm:cxn modelId="{3B63DD76-9438-4357-A9C1-AEB089D8EA11}" type="presParOf" srcId="{6D8C9508-9C4B-4DCF-B1BE-0E36D05D4838}" destId="{4EAC445C-F111-4421-AE99-F42908D50FBC}" srcOrd="0" destOrd="0" presId="urn:microsoft.com/office/officeart/2009/3/layout/StepUpProcess"/>
    <dgm:cxn modelId="{1DCBE3A0-9316-4876-806F-A0D71D84F432}" type="presParOf" srcId="{2D12C90F-AA5F-4F4F-9E44-69789BFB60DE}" destId="{C967F7F1-6E1E-4DB3-9BD4-3DEFCA7721DA}" srcOrd="10" destOrd="0" presId="urn:microsoft.com/office/officeart/2009/3/layout/StepUpProcess"/>
    <dgm:cxn modelId="{199E1746-0733-4069-9779-78167ACDAF33}" type="presParOf" srcId="{C967F7F1-6E1E-4DB3-9BD4-3DEFCA7721DA}" destId="{84D1469B-FFC2-4DEA-BC20-AC0CDA4C38DB}" srcOrd="0" destOrd="0" presId="urn:microsoft.com/office/officeart/2009/3/layout/StepUpProcess"/>
    <dgm:cxn modelId="{F2011C40-C776-4A22-BC5B-EA6A0738AB85}" type="presParOf" srcId="{C967F7F1-6E1E-4DB3-9BD4-3DEFCA7721DA}" destId="{C2ECF9E6-5A4E-41B1-B9FF-F247B5CCD85C}" srcOrd="1" destOrd="0" presId="urn:microsoft.com/office/officeart/2009/3/layout/StepUpProcess"/>
    <dgm:cxn modelId="{65151A3E-87A4-4610-9D97-59FCB7F3116F}" type="presParOf" srcId="{C967F7F1-6E1E-4DB3-9BD4-3DEFCA7721DA}" destId="{4D8D1949-B35B-493E-9D5E-1C38F8607B33}" srcOrd="2" destOrd="0" presId="urn:microsoft.com/office/officeart/2009/3/layout/StepUpProcess"/>
    <dgm:cxn modelId="{3AAE3518-92D8-452C-83F6-F46BBBCD4717}" type="presParOf" srcId="{2D12C90F-AA5F-4F4F-9E44-69789BFB60DE}" destId="{F98E4FD4-D554-4740-85FF-DD978B78FC3D}" srcOrd="11" destOrd="0" presId="urn:microsoft.com/office/officeart/2009/3/layout/StepUpProcess"/>
    <dgm:cxn modelId="{686DCD4E-2C7F-4F21-8CEB-5DD1AB35F079}" type="presParOf" srcId="{F98E4FD4-D554-4740-85FF-DD978B78FC3D}" destId="{99094CF5-7645-4425-8070-451A3A4B1BA7}" srcOrd="0" destOrd="0" presId="urn:microsoft.com/office/officeart/2009/3/layout/StepUpProcess"/>
    <dgm:cxn modelId="{94DFA5F4-ECFB-4F76-8ECF-91E8A0DD7525}" type="presParOf" srcId="{2D12C90F-AA5F-4F4F-9E44-69789BFB60DE}" destId="{89F1BA80-A35C-4FC2-9E09-222CE8250980}" srcOrd="12" destOrd="0" presId="urn:microsoft.com/office/officeart/2009/3/layout/StepUpProcess"/>
    <dgm:cxn modelId="{CCE2FAD8-B753-4FE0-BC50-6D892CB12C0E}" type="presParOf" srcId="{89F1BA80-A35C-4FC2-9E09-222CE8250980}" destId="{8C2F6761-857B-494E-AB36-4B584A087771}" srcOrd="0" destOrd="0" presId="urn:microsoft.com/office/officeart/2009/3/layout/StepUpProcess"/>
    <dgm:cxn modelId="{510C3FBD-E8E1-4BF0-8B4D-34A13B88C55A}" type="presParOf" srcId="{89F1BA80-A35C-4FC2-9E09-222CE8250980}" destId="{51593743-34AC-4C66-BCF8-CFC9A1BF40C1}" srcOrd="1" destOrd="0" presId="urn:microsoft.com/office/officeart/2009/3/layout/StepUpProcess"/>
    <dgm:cxn modelId="{29CAA7AE-9995-449D-B27D-911D9E0184CD}" type="presParOf" srcId="{89F1BA80-A35C-4FC2-9E09-222CE8250980}" destId="{667D1566-0230-4530-A3BC-806BA9FFBA3E}" srcOrd="2" destOrd="0" presId="urn:microsoft.com/office/officeart/2009/3/layout/StepUpProcess"/>
    <dgm:cxn modelId="{EE0031FB-C01A-4F1A-AAA0-A0AF24AC675B}" type="presParOf" srcId="{2D12C90F-AA5F-4F4F-9E44-69789BFB60DE}" destId="{83413DC7-DB17-4146-98DF-164C4C457E94}" srcOrd="13" destOrd="0" presId="urn:microsoft.com/office/officeart/2009/3/layout/StepUpProcess"/>
    <dgm:cxn modelId="{4B46E39F-11C7-4757-85F5-5A989AB5F1BB}" type="presParOf" srcId="{83413DC7-DB17-4146-98DF-164C4C457E94}" destId="{FA68644B-3446-4668-A1F9-3AC5F4FC0052}" srcOrd="0" destOrd="0" presId="urn:microsoft.com/office/officeart/2009/3/layout/StepUpProcess"/>
    <dgm:cxn modelId="{EC853404-31EE-405B-B469-714A33DE2123}" type="presParOf" srcId="{2D12C90F-AA5F-4F4F-9E44-69789BFB60DE}" destId="{5ECB8067-2E5E-40E2-9853-F09E0B8D028A}" srcOrd="14" destOrd="0" presId="urn:microsoft.com/office/officeart/2009/3/layout/StepUpProcess"/>
    <dgm:cxn modelId="{B7E7A4F6-0473-416B-8BC8-F067CC0CC066}" type="presParOf" srcId="{5ECB8067-2E5E-40E2-9853-F09E0B8D028A}" destId="{43C03664-56F0-472A-9798-77789D79BF9F}" srcOrd="0" destOrd="0" presId="urn:microsoft.com/office/officeart/2009/3/layout/StepUpProcess"/>
    <dgm:cxn modelId="{16F841D9-B6D6-4F46-96F8-7784677543CC}" type="presParOf" srcId="{5ECB8067-2E5E-40E2-9853-F09E0B8D028A}" destId="{E96B3CFD-DC90-4C43-8993-3E7C0E45D952}" srcOrd="1" destOrd="0" presId="urn:microsoft.com/office/officeart/2009/3/layout/StepUpProcess"/>
    <dgm:cxn modelId="{12013E1F-20A0-4039-9261-460A43CC6FAE}" type="presParOf" srcId="{5ECB8067-2E5E-40E2-9853-F09E0B8D028A}" destId="{3F217D10-3696-46DA-B4B5-C9DBE4470A1F}" srcOrd="2" destOrd="0" presId="urn:microsoft.com/office/officeart/2009/3/layout/StepUpProcess"/>
    <dgm:cxn modelId="{5F548790-EAE8-45CD-9AD8-4909E0EE1A91}" type="presParOf" srcId="{2D12C90F-AA5F-4F4F-9E44-69789BFB60DE}" destId="{8BD68A33-5108-4C93-B527-3B76F5C35765}" srcOrd="15" destOrd="0" presId="urn:microsoft.com/office/officeart/2009/3/layout/StepUpProcess"/>
    <dgm:cxn modelId="{2C806BDD-D11A-4B6D-B93E-27552AA09ED3}" type="presParOf" srcId="{8BD68A33-5108-4C93-B527-3B76F5C35765}" destId="{F4737480-C25E-49E6-98A5-9E80C21D3A9D}" srcOrd="0" destOrd="0" presId="urn:microsoft.com/office/officeart/2009/3/layout/StepUpProcess"/>
    <dgm:cxn modelId="{69213FC0-F3A9-46B0-A6C0-7FB0D8E7052C}" type="presParOf" srcId="{2D12C90F-AA5F-4F4F-9E44-69789BFB60DE}" destId="{CA4FD29B-0449-45C1-9868-36FACA0F992C}" srcOrd="16" destOrd="0" presId="urn:microsoft.com/office/officeart/2009/3/layout/StepUpProcess"/>
    <dgm:cxn modelId="{B7D5C2D7-E7F6-4ECF-83FB-74809E6246D5}" type="presParOf" srcId="{CA4FD29B-0449-45C1-9868-36FACA0F992C}" destId="{F1FA8D4B-2570-4379-A16D-5715944360D7}" srcOrd="0" destOrd="0" presId="urn:microsoft.com/office/officeart/2009/3/layout/StepUpProcess"/>
    <dgm:cxn modelId="{5A01B823-1805-44D4-811F-B699D19AABE9}" type="presParOf" srcId="{CA4FD29B-0449-45C1-9868-36FACA0F992C}" destId="{A585C89A-2170-4D84-8BBC-E7B1A5F812C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8F3A3-0B33-480A-B796-72145D9BDF7B}">
      <dsp:nvSpPr>
        <dsp:cNvPr id="0" name=""/>
        <dsp:cNvSpPr/>
      </dsp:nvSpPr>
      <dsp:spPr>
        <a:xfrm>
          <a:off x="1488" y="0"/>
          <a:ext cx="3869531" cy="5942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a:t>Yleinen palkkataso</a:t>
          </a:r>
        </a:p>
      </dsp:txBody>
      <dsp:txXfrm>
        <a:off x="1488" y="0"/>
        <a:ext cx="3869531" cy="1782876"/>
      </dsp:txXfrm>
    </dsp:sp>
    <dsp:sp modelId="{ED11D31C-6888-49B0-B15D-748C72B6170E}">
      <dsp:nvSpPr>
        <dsp:cNvPr id="0" name=""/>
        <dsp:cNvSpPr/>
      </dsp:nvSpPr>
      <dsp:spPr>
        <a:xfrm>
          <a:off x="388441" y="1783021"/>
          <a:ext cx="3095625" cy="86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Sopimusratkaisu määrittää tason</a:t>
          </a:r>
        </a:p>
      </dsp:txBody>
      <dsp:txXfrm>
        <a:off x="413798" y="1808378"/>
        <a:ext cx="3044911" cy="815043"/>
      </dsp:txXfrm>
    </dsp:sp>
    <dsp:sp modelId="{3DEAC630-310C-4786-9351-E8C1AB3821E5}">
      <dsp:nvSpPr>
        <dsp:cNvPr id="0" name=""/>
        <dsp:cNvSpPr/>
      </dsp:nvSpPr>
      <dsp:spPr>
        <a:xfrm>
          <a:off x="388441" y="2781971"/>
          <a:ext cx="3095625" cy="86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Selkeänojana historiallinen palkkaohjelma ja järjestelyerät sekä soite-sopimuksessa harmonisointierät</a:t>
          </a:r>
        </a:p>
      </dsp:txBody>
      <dsp:txXfrm>
        <a:off x="413798" y="2807328"/>
        <a:ext cx="3044911" cy="815043"/>
      </dsp:txXfrm>
    </dsp:sp>
    <dsp:sp modelId="{41E5D03D-4CB8-408A-A410-004620B1D92C}">
      <dsp:nvSpPr>
        <dsp:cNvPr id="0" name=""/>
        <dsp:cNvSpPr/>
      </dsp:nvSpPr>
      <dsp:spPr>
        <a:xfrm>
          <a:off x="388441" y="3780922"/>
          <a:ext cx="3095625" cy="86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Palkkauksen epäkohtien tunnistaminen</a:t>
          </a:r>
        </a:p>
      </dsp:txBody>
      <dsp:txXfrm>
        <a:off x="413798" y="3806279"/>
        <a:ext cx="3044911" cy="815043"/>
      </dsp:txXfrm>
    </dsp:sp>
    <dsp:sp modelId="{F518E9ED-4AB0-4B64-9965-AFD92851B3ED}">
      <dsp:nvSpPr>
        <dsp:cNvPr id="0" name=""/>
        <dsp:cNvSpPr/>
      </dsp:nvSpPr>
      <dsp:spPr>
        <a:xfrm>
          <a:off x="388441" y="4779872"/>
          <a:ext cx="3095625" cy="86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Keskeistä luottamusmiesten kouluttaminen paikallisten erien jaossa</a:t>
          </a:r>
        </a:p>
      </dsp:txBody>
      <dsp:txXfrm>
        <a:off x="413798" y="4805229"/>
        <a:ext cx="3044911" cy="815043"/>
      </dsp:txXfrm>
    </dsp:sp>
    <dsp:sp modelId="{E7007F75-1E04-4F68-858A-C55F3F474B35}">
      <dsp:nvSpPr>
        <dsp:cNvPr id="0" name=""/>
        <dsp:cNvSpPr/>
      </dsp:nvSpPr>
      <dsp:spPr>
        <a:xfrm>
          <a:off x="4161234" y="0"/>
          <a:ext cx="3869531" cy="5942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a:t>Tehtävän vaativuus ja vastuu </a:t>
          </a:r>
        </a:p>
      </dsp:txBody>
      <dsp:txXfrm>
        <a:off x="4161234" y="0"/>
        <a:ext cx="3869531" cy="1782876"/>
      </dsp:txXfrm>
    </dsp:sp>
    <dsp:sp modelId="{A59E9326-812D-4638-B4B1-8C00FB541D0B}">
      <dsp:nvSpPr>
        <dsp:cNvPr id="0" name=""/>
        <dsp:cNvSpPr/>
      </dsp:nvSpPr>
      <dsp:spPr>
        <a:xfrm>
          <a:off x="4548187" y="1783384"/>
          <a:ext cx="3095625" cy="1167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Osaamisen sanoittaminen, vaativuustasojen tunnistaminen ja lisääminen palkkausjärjestelmän kehittämisen yhteydessä</a:t>
          </a:r>
        </a:p>
      </dsp:txBody>
      <dsp:txXfrm>
        <a:off x="4582383" y="1817580"/>
        <a:ext cx="3027233" cy="1099154"/>
      </dsp:txXfrm>
    </dsp:sp>
    <dsp:sp modelId="{D1F08187-98B4-4D43-AEF5-7EE63D3FFB8A}">
      <dsp:nvSpPr>
        <dsp:cNvPr id="0" name=""/>
        <dsp:cNvSpPr/>
      </dsp:nvSpPr>
      <dsp:spPr>
        <a:xfrm>
          <a:off x="4548187" y="3130552"/>
          <a:ext cx="3095625" cy="1167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Tunnistetaan vaativat asiantuntijatehtävät, joissa </a:t>
          </a:r>
          <a:r>
            <a:rPr lang="fi-FI" sz="1400" b="1" kern="1200"/>
            <a:t>laaja-alaista valmistelua tai itsenäistä harkintaa </a:t>
          </a:r>
          <a:r>
            <a:rPr lang="fi-FI" sz="1400" kern="1200"/>
            <a:t>edellyttävää päätöksentekoa</a:t>
          </a:r>
        </a:p>
      </dsp:txBody>
      <dsp:txXfrm>
        <a:off x="4582383" y="3164748"/>
        <a:ext cx="3027233" cy="1099154"/>
      </dsp:txXfrm>
    </dsp:sp>
    <dsp:sp modelId="{568548F0-C26A-43D1-B336-309FE641A553}">
      <dsp:nvSpPr>
        <dsp:cNvPr id="0" name=""/>
        <dsp:cNvSpPr/>
      </dsp:nvSpPr>
      <dsp:spPr>
        <a:xfrm>
          <a:off x="4548187" y="4477721"/>
          <a:ext cx="3095625" cy="1167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Keskeistä palkkausjärjestelmän kehittäminen – </a:t>
          </a:r>
          <a:r>
            <a:rPr lang="fi-FI" sz="1400" kern="1200" err="1"/>
            <a:t>sosionimien</a:t>
          </a:r>
          <a:r>
            <a:rPr lang="fi-FI" sz="1400" kern="1200"/>
            <a:t> palkkauksen rakentuminen osaamisen vaativuuden ja vastuun mukaisesti</a:t>
          </a:r>
        </a:p>
      </dsp:txBody>
      <dsp:txXfrm>
        <a:off x="4582383" y="4511917"/>
        <a:ext cx="3027233" cy="1099154"/>
      </dsp:txXfrm>
    </dsp:sp>
    <dsp:sp modelId="{807CF09A-F9D5-4CEB-B2E6-01B884C71E92}">
      <dsp:nvSpPr>
        <dsp:cNvPr id="0" name=""/>
        <dsp:cNvSpPr/>
      </dsp:nvSpPr>
      <dsp:spPr>
        <a:xfrm>
          <a:off x="8320980" y="0"/>
          <a:ext cx="3869531" cy="5942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a:t>Työvoiman saatavuus</a:t>
          </a:r>
        </a:p>
      </dsp:txBody>
      <dsp:txXfrm>
        <a:off x="8320980" y="0"/>
        <a:ext cx="3869531" cy="1782876"/>
      </dsp:txXfrm>
    </dsp:sp>
    <dsp:sp modelId="{1C224493-5AB0-4642-8BAD-AABFC6019942}">
      <dsp:nvSpPr>
        <dsp:cNvPr id="0" name=""/>
        <dsp:cNvSpPr/>
      </dsp:nvSpPr>
      <dsp:spPr>
        <a:xfrm>
          <a:off x="8707933" y="1783384"/>
          <a:ext cx="3095625" cy="1167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Työvoiman saatavuuden erot ovat alueellisia ja ammattiryhmäkohtaisia</a:t>
          </a:r>
        </a:p>
      </dsp:txBody>
      <dsp:txXfrm>
        <a:off x="8742129" y="1817580"/>
        <a:ext cx="3027233" cy="1099154"/>
      </dsp:txXfrm>
    </dsp:sp>
    <dsp:sp modelId="{A994DA2B-D1B9-42DF-9193-F0321CB8BCF5}">
      <dsp:nvSpPr>
        <dsp:cNvPr id="0" name=""/>
        <dsp:cNvSpPr/>
      </dsp:nvSpPr>
      <dsp:spPr>
        <a:xfrm>
          <a:off x="8707933" y="3130552"/>
          <a:ext cx="3095625" cy="1167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Talentian työnjakomalli pyrkii </a:t>
          </a:r>
          <a:r>
            <a:rPr lang="fi-FI" sz="1400" kern="1200" err="1"/>
            <a:t>win-win</a:t>
          </a:r>
          <a:r>
            <a:rPr lang="fi-FI" sz="1400" kern="1200"/>
            <a:t> tilanteeseen, jota pyritään myymään työnantajille – mahdollistaa urapolut sosionomeille </a:t>
          </a:r>
        </a:p>
      </dsp:txBody>
      <dsp:txXfrm>
        <a:off x="8742129" y="3164748"/>
        <a:ext cx="3027233" cy="1099154"/>
      </dsp:txXfrm>
    </dsp:sp>
    <dsp:sp modelId="{F6177F7E-2C78-4B76-B487-B90DB96687DE}">
      <dsp:nvSpPr>
        <dsp:cNvPr id="0" name=""/>
        <dsp:cNvSpPr/>
      </dsp:nvSpPr>
      <dsp:spPr>
        <a:xfrm>
          <a:off x="8707933" y="4477721"/>
          <a:ext cx="3095625" cy="1167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Vaikuttaminen esimerkiksi ammattiharjoittajalakiin ja </a:t>
          </a:r>
          <a:r>
            <a:rPr lang="fi-FI" sz="1400" kern="1200" err="1"/>
            <a:t>vaka</a:t>
          </a:r>
          <a:r>
            <a:rPr lang="fi-FI" sz="1400" kern="1200"/>
            <a:t>-sosionomien asemaan sekä koulutuspolut ja YAMK tutkinnon parempi hyödyntäminen</a:t>
          </a:r>
        </a:p>
      </dsp:txBody>
      <dsp:txXfrm>
        <a:off x="8742129" y="4511917"/>
        <a:ext cx="3027233" cy="1099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9C626-DFD3-4DFD-978A-E45929DBD0B1}">
      <dsp:nvSpPr>
        <dsp:cNvPr id="0" name=""/>
        <dsp:cNvSpPr/>
      </dsp:nvSpPr>
      <dsp:spPr>
        <a:xfrm>
          <a:off x="3687923" y="3087367"/>
          <a:ext cx="954663" cy="1059346"/>
        </a:xfrm>
        <a:custGeom>
          <a:avLst/>
          <a:gdLst/>
          <a:ahLst/>
          <a:cxnLst/>
          <a:rect l="0" t="0" r="0" b="0"/>
          <a:pathLst>
            <a:path>
              <a:moveTo>
                <a:pt x="0" y="0"/>
              </a:moveTo>
              <a:lnTo>
                <a:pt x="0" y="914931"/>
              </a:lnTo>
              <a:lnTo>
                <a:pt x="954663" y="914931"/>
              </a:lnTo>
              <a:lnTo>
                <a:pt x="954663" y="10593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58012C-75A1-48EA-B2C5-74C944FD7181}">
      <dsp:nvSpPr>
        <dsp:cNvPr id="0" name=""/>
        <dsp:cNvSpPr/>
      </dsp:nvSpPr>
      <dsp:spPr>
        <a:xfrm>
          <a:off x="2746588" y="3087367"/>
          <a:ext cx="941335" cy="1081679"/>
        </a:xfrm>
        <a:custGeom>
          <a:avLst/>
          <a:gdLst/>
          <a:ahLst/>
          <a:cxnLst/>
          <a:rect l="0" t="0" r="0" b="0"/>
          <a:pathLst>
            <a:path>
              <a:moveTo>
                <a:pt x="941335" y="0"/>
              </a:moveTo>
              <a:lnTo>
                <a:pt x="941335" y="937263"/>
              </a:lnTo>
              <a:lnTo>
                <a:pt x="0" y="937263"/>
              </a:lnTo>
              <a:lnTo>
                <a:pt x="0" y="1081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85A2C2-BEFA-422B-8DE6-D3D29D633E3A}">
      <dsp:nvSpPr>
        <dsp:cNvPr id="0" name=""/>
        <dsp:cNvSpPr/>
      </dsp:nvSpPr>
      <dsp:spPr>
        <a:xfrm>
          <a:off x="2698121" y="1181410"/>
          <a:ext cx="989802" cy="916047"/>
        </a:xfrm>
        <a:custGeom>
          <a:avLst/>
          <a:gdLst/>
          <a:ahLst/>
          <a:cxnLst/>
          <a:rect l="0" t="0" r="0" b="0"/>
          <a:pathLst>
            <a:path>
              <a:moveTo>
                <a:pt x="0" y="0"/>
              </a:moveTo>
              <a:lnTo>
                <a:pt x="0" y="771631"/>
              </a:lnTo>
              <a:lnTo>
                <a:pt x="989802" y="771631"/>
              </a:lnTo>
              <a:lnTo>
                <a:pt x="989802" y="9160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075A3-AB11-46F2-B205-2CB3131A4771}">
      <dsp:nvSpPr>
        <dsp:cNvPr id="0" name=""/>
        <dsp:cNvSpPr/>
      </dsp:nvSpPr>
      <dsp:spPr>
        <a:xfrm>
          <a:off x="1691078" y="1181410"/>
          <a:ext cx="1007043" cy="938439"/>
        </a:xfrm>
        <a:custGeom>
          <a:avLst/>
          <a:gdLst/>
          <a:ahLst/>
          <a:cxnLst/>
          <a:rect l="0" t="0" r="0" b="0"/>
          <a:pathLst>
            <a:path>
              <a:moveTo>
                <a:pt x="1007043" y="0"/>
              </a:moveTo>
              <a:lnTo>
                <a:pt x="1007043" y="794023"/>
              </a:lnTo>
              <a:lnTo>
                <a:pt x="0" y="794023"/>
              </a:lnTo>
              <a:lnTo>
                <a:pt x="0" y="9384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9D28F9-FED9-4196-9A38-27809F822D38}">
      <dsp:nvSpPr>
        <dsp:cNvPr id="0" name=""/>
        <dsp:cNvSpPr/>
      </dsp:nvSpPr>
      <dsp:spPr>
        <a:xfrm>
          <a:off x="-147879" y="-100225"/>
          <a:ext cx="1558912" cy="989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A3260-6AED-446D-B3C1-25A20F4903A1}">
      <dsp:nvSpPr>
        <dsp:cNvPr id="0" name=""/>
        <dsp:cNvSpPr/>
      </dsp:nvSpPr>
      <dsp:spPr>
        <a:xfrm>
          <a:off x="25333" y="64326"/>
          <a:ext cx="1558912" cy="989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5 liitettä, joiden sisällä kussakin useampi hinnoittelukohta. </a:t>
          </a:r>
        </a:p>
      </dsp:txBody>
      <dsp:txXfrm>
        <a:off x="54326" y="93319"/>
        <a:ext cx="1500926" cy="931923"/>
      </dsp:txXfrm>
    </dsp:sp>
    <dsp:sp modelId="{58B73BE1-8822-41A7-809F-311E18EDBFD6}">
      <dsp:nvSpPr>
        <dsp:cNvPr id="0" name=""/>
        <dsp:cNvSpPr/>
      </dsp:nvSpPr>
      <dsp:spPr>
        <a:xfrm>
          <a:off x="1918665" y="191501"/>
          <a:ext cx="1558912" cy="989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79D38-9057-4231-83F0-0010981DA990}">
      <dsp:nvSpPr>
        <dsp:cNvPr id="0" name=""/>
        <dsp:cNvSpPr/>
      </dsp:nvSpPr>
      <dsp:spPr>
        <a:xfrm>
          <a:off x="2091877" y="356052"/>
          <a:ext cx="1558912" cy="989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Tavoitteena, että sosionomit jakautuisivat jatkossa </a:t>
          </a:r>
        </a:p>
      </dsp:txBody>
      <dsp:txXfrm>
        <a:off x="2120870" y="385045"/>
        <a:ext cx="1500926" cy="931923"/>
      </dsp:txXfrm>
    </dsp:sp>
    <dsp:sp modelId="{FA5780E8-40F8-4B31-99B7-294BF720B1F6}">
      <dsp:nvSpPr>
        <dsp:cNvPr id="0" name=""/>
        <dsp:cNvSpPr/>
      </dsp:nvSpPr>
      <dsp:spPr>
        <a:xfrm>
          <a:off x="863155" y="2119850"/>
          <a:ext cx="1655845" cy="989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0FEEB-E40A-41C5-AE5B-B7C2E257DAB2}">
      <dsp:nvSpPr>
        <dsp:cNvPr id="0" name=""/>
        <dsp:cNvSpPr/>
      </dsp:nvSpPr>
      <dsp:spPr>
        <a:xfrm>
          <a:off x="1036367" y="2284401"/>
          <a:ext cx="1655845" cy="989909"/>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Erityisasiantuntijaliite 2 </a:t>
          </a:r>
        </a:p>
        <a:p>
          <a:pPr marL="0" lvl="0" indent="0" algn="ctr" defTabSz="444500">
            <a:lnSpc>
              <a:spcPct val="90000"/>
            </a:lnSpc>
            <a:spcBef>
              <a:spcPct val="0"/>
            </a:spcBef>
            <a:spcAft>
              <a:spcPct val="35000"/>
            </a:spcAft>
            <a:buNone/>
          </a:pPr>
          <a:r>
            <a:rPr lang="fi-FI" sz="1000" i="1" kern="1200"/>
            <a:t>Entinen hinnoittelukohta 04</a:t>
          </a:r>
        </a:p>
      </dsp:txBody>
      <dsp:txXfrm>
        <a:off x="1065360" y="2313394"/>
        <a:ext cx="1597859" cy="931923"/>
      </dsp:txXfrm>
    </dsp:sp>
    <dsp:sp modelId="{41BB577A-BA88-49DB-882E-80CB6A165E5D}">
      <dsp:nvSpPr>
        <dsp:cNvPr id="0" name=""/>
        <dsp:cNvSpPr/>
      </dsp:nvSpPr>
      <dsp:spPr>
        <a:xfrm>
          <a:off x="2908467" y="2097458"/>
          <a:ext cx="1558912" cy="98990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87789-DF59-4E98-943E-620819650B58}">
      <dsp:nvSpPr>
        <dsp:cNvPr id="0" name=""/>
        <dsp:cNvSpPr/>
      </dsp:nvSpPr>
      <dsp:spPr>
        <a:xfrm>
          <a:off x="3081680" y="2262010"/>
          <a:ext cx="1558912" cy="989909"/>
        </a:xfrm>
        <a:prstGeom prst="roundRect">
          <a:avLst>
            <a:gd name="adj" fmla="val 10000"/>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Asiantuntijaliite </a:t>
          </a:r>
        </a:p>
        <a:p>
          <a:pPr marL="0" lvl="0" indent="0" algn="ctr" defTabSz="444500">
            <a:lnSpc>
              <a:spcPct val="90000"/>
            </a:lnSpc>
            <a:spcBef>
              <a:spcPct val="0"/>
            </a:spcBef>
            <a:spcAft>
              <a:spcPct val="35000"/>
            </a:spcAft>
            <a:buNone/>
          </a:pPr>
          <a:r>
            <a:rPr lang="fi-FI" sz="1000" kern="1200"/>
            <a:t>3</a:t>
          </a:r>
        </a:p>
        <a:p>
          <a:pPr marL="0" lvl="0" indent="0" algn="ctr" defTabSz="444500">
            <a:lnSpc>
              <a:spcPct val="90000"/>
            </a:lnSpc>
            <a:spcBef>
              <a:spcPct val="0"/>
            </a:spcBef>
            <a:spcAft>
              <a:spcPct val="35000"/>
            </a:spcAft>
            <a:buNone/>
          </a:pPr>
          <a:r>
            <a:rPr lang="fi-FI" sz="1000" kern="1200"/>
            <a:t>Sosionomeille Hinnoittelukohtina kaksi tasoa: </a:t>
          </a:r>
        </a:p>
      </dsp:txBody>
      <dsp:txXfrm>
        <a:off x="3110673" y="2291003"/>
        <a:ext cx="1500926" cy="931923"/>
      </dsp:txXfrm>
    </dsp:sp>
    <dsp:sp modelId="{89922CF4-599E-4EFC-BB52-B3B164DA099E}">
      <dsp:nvSpPr>
        <dsp:cNvPr id="0" name=""/>
        <dsp:cNvSpPr/>
      </dsp:nvSpPr>
      <dsp:spPr>
        <a:xfrm>
          <a:off x="1967132" y="4169047"/>
          <a:ext cx="1558912" cy="989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1F566-D07A-488A-A91D-1A76A47FB330}">
      <dsp:nvSpPr>
        <dsp:cNvPr id="0" name=""/>
        <dsp:cNvSpPr/>
      </dsp:nvSpPr>
      <dsp:spPr>
        <a:xfrm>
          <a:off x="2140344" y="4333599"/>
          <a:ext cx="1558912" cy="989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Hinnoittelukohta: Sosiaalihuollon vaativammat asiantuntijatehtävät</a:t>
          </a:r>
        </a:p>
      </dsp:txBody>
      <dsp:txXfrm>
        <a:off x="2169337" y="4362592"/>
        <a:ext cx="1500926" cy="931923"/>
      </dsp:txXfrm>
    </dsp:sp>
    <dsp:sp modelId="{3EDB9E62-68E5-4159-BD6A-0F98F87EC978}">
      <dsp:nvSpPr>
        <dsp:cNvPr id="0" name=""/>
        <dsp:cNvSpPr/>
      </dsp:nvSpPr>
      <dsp:spPr>
        <a:xfrm>
          <a:off x="3863130" y="4146714"/>
          <a:ext cx="1558912" cy="989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D4294-11A9-4B45-97A2-1AE64D64B251}">
      <dsp:nvSpPr>
        <dsp:cNvPr id="0" name=""/>
        <dsp:cNvSpPr/>
      </dsp:nvSpPr>
      <dsp:spPr>
        <a:xfrm>
          <a:off x="4036343" y="4311266"/>
          <a:ext cx="1558912" cy="989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Hinnoittelukohta:</a:t>
          </a:r>
        </a:p>
        <a:p>
          <a:pPr marL="0" lvl="0" indent="0" algn="ctr" defTabSz="444500">
            <a:lnSpc>
              <a:spcPct val="90000"/>
            </a:lnSpc>
            <a:spcBef>
              <a:spcPct val="0"/>
            </a:spcBef>
            <a:spcAft>
              <a:spcPct val="35000"/>
            </a:spcAft>
            <a:buNone/>
          </a:pPr>
          <a:r>
            <a:rPr lang="fi-FI" sz="1000" kern="1200"/>
            <a:t>Sosiaalihuollon asiantuntijatehtävät</a:t>
          </a:r>
        </a:p>
      </dsp:txBody>
      <dsp:txXfrm>
        <a:off x="4065336" y="4340259"/>
        <a:ext cx="1500926" cy="931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E861-227E-413C-83B0-D2F5730E6CB8}">
      <dsp:nvSpPr>
        <dsp:cNvPr id="0" name=""/>
        <dsp:cNvSpPr/>
      </dsp:nvSpPr>
      <dsp:spPr>
        <a:xfrm rot="5400000">
          <a:off x="1494382" y="559283"/>
          <a:ext cx="1365518" cy="2802839"/>
        </a:xfrm>
        <a:prstGeom prst="corner">
          <a:avLst>
            <a:gd name="adj1" fmla="val 16120"/>
            <a:gd name="adj2" fmla="val 1611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21F21-ED46-4AB0-B4A9-16BB5B25ADAF}">
      <dsp:nvSpPr>
        <dsp:cNvPr id="0" name=""/>
        <dsp:cNvSpPr/>
      </dsp:nvSpPr>
      <dsp:spPr>
        <a:xfrm>
          <a:off x="931454" y="1470252"/>
          <a:ext cx="2051347" cy="17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kern="1200"/>
            <a:t>Lähihoitaja yms.</a:t>
          </a:r>
        </a:p>
      </dsp:txBody>
      <dsp:txXfrm>
        <a:off x="931454" y="1470252"/>
        <a:ext cx="2051347" cy="1798126"/>
      </dsp:txXfrm>
    </dsp:sp>
    <dsp:sp modelId="{7F35685E-4F9D-4AF3-9E03-4C58A9C8E1E9}">
      <dsp:nvSpPr>
        <dsp:cNvPr id="0" name=""/>
        <dsp:cNvSpPr/>
      </dsp:nvSpPr>
      <dsp:spPr>
        <a:xfrm>
          <a:off x="2941620" y="753918"/>
          <a:ext cx="387046" cy="38704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E0127-F920-40FA-A070-E2F0E01B1815}">
      <dsp:nvSpPr>
        <dsp:cNvPr id="0" name=""/>
        <dsp:cNvSpPr/>
      </dsp:nvSpPr>
      <dsp:spPr>
        <a:xfrm rot="5400000">
          <a:off x="4420707" y="-533688"/>
          <a:ext cx="1365518" cy="3246235"/>
        </a:xfrm>
        <a:prstGeom prst="corner">
          <a:avLst>
            <a:gd name="adj1" fmla="val 16120"/>
            <a:gd name="adj2" fmla="val 1611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08271-86CD-4F5D-AB54-9E44C9605899}">
      <dsp:nvSpPr>
        <dsp:cNvPr id="0" name=""/>
        <dsp:cNvSpPr/>
      </dsp:nvSpPr>
      <dsp:spPr>
        <a:xfrm>
          <a:off x="4190496" y="848841"/>
          <a:ext cx="2051347" cy="17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kern="1200"/>
            <a:t>Sosionomi</a:t>
          </a:r>
        </a:p>
      </dsp:txBody>
      <dsp:txXfrm>
        <a:off x="4190496" y="848841"/>
        <a:ext cx="2051347" cy="1798126"/>
      </dsp:txXfrm>
    </dsp:sp>
    <dsp:sp modelId="{640BCB1F-80CF-4007-BD26-E83F0AD91C89}">
      <dsp:nvSpPr>
        <dsp:cNvPr id="0" name=""/>
        <dsp:cNvSpPr/>
      </dsp:nvSpPr>
      <dsp:spPr>
        <a:xfrm>
          <a:off x="6005920" y="0"/>
          <a:ext cx="387046" cy="38704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E6FE9-B828-40F8-84E5-A12D9DA89080}">
      <dsp:nvSpPr>
        <dsp:cNvPr id="0" name=""/>
        <dsp:cNvSpPr/>
      </dsp:nvSpPr>
      <dsp:spPr>
        <a:xfrm rot="5400000">
          <a:off x="6973348" y="-1112103"/>
          <a:ext cx="1365518" cy="227219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68769-D9AC-4BE9-B1DD-EAFF408EBEA9}">
      <dsp:nvSpPr>
        <dsp:cNvPr id="0" name=""/>
        <dsp:cNvSpPr/>
      </dsp:nvSpPr>
      <dsp:spPr>
        <a:xfrm>
          <a:off x="6740819" y="227429"/>
          <a:ext cx="2051347" cy="17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kern="1200"/>
            <a:t>Sosiaalityöntekijä</a:t>
          </a:r>
        </a:p>
      </dsp:txBody>
      <dsp:txXfrm>
        <a:off x="6740819" y="227429"/>
        <a:ext cx="2051347" cy="1798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AA2D-4F7A-436C-9074-779387257429}">
      <dsp:nvSpPr>
        <dsp:cNvPr id="0" name=""/>
        <dsp:cNvSpPr/>
      </dsp:nvSpPr>
      <dsp:spPr>
        <a:xfrm rot="5400000">
          <a:off x="352305" y="3019536"/>
          <a:ext cx="638954" cy="1063205"/>
        </a:xfrm>
        <a:prstGeom prst="corner">
          <a:avLst>
            <a:gd name="adj1" fmla="val 16120"/>
            <a:gd name="adj2" fmla="val 1611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E9E55-08C9-4669-8834-43EA620567AA}">
      <dsp:nvSpPr>
        <dsp:cNvPr id="0" name=""/>
        <dsp:cNvSpPr/>
      </dsp:nvSpPr>
      <dsp:spPr>
        <a:xfrm>
          <a:off x="234984" y="3316109"/>
          <a:ext cx="959868" cy="8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Esim. lähihoitaja </a:t>
          </a:r>
          <a:r>
            <a:rPr lang="fi-FI" sz="1200" kern="1200" err="1"/>
            <a:t>osva</a:t>
          </a:r>
          <a:r>
            <a:rPr lang="fi-FI" sz="1200" kern="1200"/>
            <a:t> I</a:t>
          </a:r>
        </a:p>
      </dsp:txBody>
      <dsp:txXfrm>
        <a:off x="234984" y="3316109"/>
        <a:ext cx="959868" cy="841380"/>
      </dsp:txXfrm>
    </dsp:sp>
    <dsp:sp modelId="{B8322FD9-DAD4-4DB5-82F2-0CEC37A9FC09}">
      <dsp:nvSpPr>
        <dsp:cNvPr id="0" name=""/>
        <dsp:cNvSpPr/>
      </dsp:nvSpPr>
      <dsp:spPr>
        <a:xfrm>
          <a:off x="886936" y="2922151"/>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33103-4BEC-488F-8A52-3DE0AA384E94}">
      <dsp:nvSpPr>
        <dsp:cNvPr id="0" name=""/>
        <dsp:cNvSpPr/>
      </dsp:nvSpPr>
      <dsp:spPr>
        <a:xfrm rot="5400000">
          <a:off x="1545159" y="2554394"/>
          <a:ext cx="638954" cy="1373725"/>
        </a:xfrm>
        <a:prstGeom prst="corner">
          <a:avLst>
            <a:gd name="adj1" fmla="val 16120"/>
            <a:gd name="adj2" fmla="val 1611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19BE3-2C52-4BEC-8D35-3740351F4F0F}">
      <dsp:nvSpPr>
        <dsp:cNvPr id="0" name=""/>
        <dsp:cNvSpPr/>
      </dsp:nvSpPr>
      <dsp:spPr>
        <a:xfrm>
          <a:off x="1438501" y="3027323"/>
          <a:ext cx="959868" cy="8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Esim. lähihoitaja </a:t>
          </a:r>
          <a:r>
            <a:rPr lang="fi-FI" sz="1200" kern="1200" err="1"/>
            <a:t>osva</a:t>
          </a:r>
          <a:r>
            <a:rPr lang="fi-FI" sz="1200" kern="1200"/>
            <a:t> II</a:t>
          </a:r>
        </a:p>
      </dsp:txBody>
      <dsp:txXfrm>
        <a:off x="1438501" y="3027323"/>
        <a:ext cx="959868" cy="841380"/>
      </dsp:txXfrm>
    </dsp:sp>
    <dsp:sp modelId="{FD170F8C-96FF-476F-A837-6391C899570E}">
      <dsp:nvSpPr>
        <dsp:cNvPr id="0" name=""/>
        <dsp:cNvSpPr/>
      </dsp:nvSpPr>
      <dsp:spPr>
        <a:xfrm>
          <a:off x="2071607" y="2653101"/>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90EA8-85A0-4B07-8755-55C86279BB50}">
      <dsp:nvSpPr>
        <dsp:cNvPr id="0" name=""/>
        <dsp:cNvSpPr/>
      </dsp:nvSpPr>
      <dsp:spPr>
        <a:xfrm rot="5400000">
          <a:off x="3354703" y="1629144"/>
          <a:ext cx="638954" cy="2642682"/>
        </a:xfrm>
        <a:prstGeom prst="corner">
          <a:avLst>
            <a:gd name="adj1" fmla="val 16120"/>
            <a:gd name="adj2" fmla="val 1611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9540A-F98D-4259-B402-90A365D7FB43}">
      <dsp:nvSpPr>
        <dsp:cNvPr id="0" name=""/>
        <dsp:cNvSpPr/>
      </dsp:nvSpPr>
      <dsp:spPr>
        <a:xfrm>
          <a:off x="2718045" y="2755130"/>
          <a:ext cx="959868" cy="8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Esim. lähihoitaja </a:t>
          </a:r>
          <a:r>
            <a:rPr lang="fi-FI" sz="1200" kern="1200" err="1"/>
            <a:t>osva</a:t>
          </a:r>
          <a:r>
            <a:rPr lang="fi-FI" sz="1200" kern="1200"/>
            <a:t> III</a:t>
          </a:r>
        </a:p>
      </dsp:txBody>
      <dsp:txXfrm>
        <a:off x="2718045" y="2755130"/>
        <a:ext cx="959868" cy="841380"/>
      </dsp:txXfrm>
    </dsp:sp>
    <dsp:sp modelId="{7F9DF5A6-6EAF-4586-9751-DE1ACBE20FCD}">
      <dsp:nvSpPr>
        <dsp:cNvPr id="0" name=""/>
        <dsp:cNvSpPr/>
      </dsp:nvSpPr>
      <dsp:spPr>
        <a:xfrm>
          <a:off x="3209079" y="2338426"/>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00094-17F4-48EE-A392-A5706D1487CF}">
      <dsp:nvSpPr>
        <dsp:cNvPr id="0" name=""/>
        <dsp:cNvSpPr/>
      </dsp:nvSpPr>
      <dsp:spPr>
        <a:xfrm rot="5400000">
          <a:off x="3686611" y="1896634"/>
          <a:ext cx="638954" cy="1382752"/>
        </a:xfrm>
        <a:prstGeom prst="corner">
          <a:avLst>
            <a:gd name="adj1" fmla="val 16120"/>
            <a:gd name="adj2" fmla="val 1611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B0304-B371-4FB3-BDF8-B5E5F4F68A2B}">
      <dsp:nvSpPr>
        <dsp:cNvPr id="0" name=""/>
        <dsp:cNvSpPr/>
      </dsp:nvSpPr>
      <dsp:spPr>
        <a:xfrm>
          <a:off x="3667902" y="2435743"/>
          <a:ext cx="1584914" cy="8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Sosionomi </a:t>
          </a:r>
          <a:r>
            <a:rPr lang="fi-FI" sz="1200" kern="1200" err="1"/>
            <a:t>Osva</a:t>
          </a:r>
          <a:r>
            <a:rPr lang="fi-FI" sz="1200" kern="1200"/>
            <a:t> I</a:t>
          </a:r>
        </a:p>
      </dsp:txBody>
      <dsp:txXfrm>
        <a:off x="3667902" y="2435743"/>
        <a:ext cx="1584914" cy="841380"/>
      </dsp:txXfrm>
    </dsp:sp>
    <dsp:sp modelId="{9BF45D18-5710-48F7-9980-A12D3EE8B38C}">
      <dsp:nvSpPr>
        <dsp:cNvPr id="0" name=""/>
        <dsp:cNvSpPr/>
      </dsp:nvSpPr>
      <dsp:spPr>
        <a:xfrm>
          <a:off x="4423893" y="2018348"/>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7B4C5-B364-46DD-A87F-BCD973D43044}">
      <dsp:nvSpPr>
        <dsp:cNvPr id="0" name=""/>
        <dsp:cNvSpPr/>
      </dsp:nvSpPr>
      <dsp:spPr>
        <a:xfrm rot="5400000">
          <a:off x="5925913" y="856110"/>
          <a:ext cx="638954" cy="3109462"/>
        </a:xfrm>
        <a:prstGeom prst="corner">
          <a:avLst>
            <a:gd name="adj1" fmla="val 16120"/>
            <a:gd name="adj2" fmla="val 1611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7CB5E-6B7E-4DD4-B881-77725FD8523E}">
      <dsp:nvSpPr>
        <dsp:cNvPr id="0" name=""/>
        <dsp:cNvSpPr/>
      </dsp:nvSpPr>
      <dsp:spPr>
        <a:xfrm>
          <a:off x="4744968" y="2189363"/>
          <a:ext cx="1192520" cy="87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Sosionomi </a:t>
          </a:r>
          <a:r>
            <a:rPr lang="fi-FI" sz="1200" kern="1200" err="1"/>
            <a:t>Osva</a:t>
          </a:r>
          <a:r>
            <a:rPr lang="fi-FI" sz="1200" kern="1200"/>
            <a:t> II</a:t>
          </a:r>
        </a:p>
      </dsp:txBody>
      <dsp:txXfrm>
        <a:off x="4744968" y="2189363"/>
        <a:ext cx="1192520" cy="871291"/>
      </dsp:txXfrm>
    </dsp:sp>
    <dsp:sp modelId="{DA57417C-6C18-4606-B08E-146D6026881C}">
      <dsp:nvSpPr>
        <dsp:cNvPr id="0" name=""/>
        <dsp:cNvSpPr/>
      </dsp:nvSpPr>
      <dsp:spPr>
        <a:xfrm>
          <a:off x="5640543" y="1763018"/>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469B-FFC2-4DEA-BC20-AC0CDA4C38DB}">
      <dsp:nvSpPr>
        <dsp:cNvPr id="0" name=""/>
        <dsp:cNvSpPr/>
      </dsp:nvSpPr>
      <dsp:spPr>
        <a:xfrm rot="5400000">
          <a:off x="7347393" y="413210"/>
          <a:ext cx="638954" cy="3421502"/>
        </a:xfrm>
        <a:prstGeom prst="corner">
          <a:avLst>
            <a:gd name="adj1" fmla="val 16120"/>
            <a:gd name="adj2" fmla="val 1611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CF9E6-5A4E-41B1-B9FF-F247B5CCD85C}">
      <dsp:nvSpPr>
        <dsp:cNvPr id="0" name=""/>
        <dsp:cNvSpPr/>
      </dsp:nvSpPr>
      <dsp:spPr>
        <a:xfrm>
          <a:off x="5947077" y="1874701"/>
          <a:ext cx="1513251" cy="82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Sosionomi </a:t>
          </a:r>
          <a:r>
            <a:rPr lang="fi-FI" sz="1200" kern="1200" err="1"/>
            <a:t>Osva</a:t>
          </a:r>
          <a:r>
            <a:rPr lang="fi-FI" sz="1200" kern="1200"/>
            <a:t> III</a:t>
          </a:r>
        </a:p>
      </dsp:txBody>
      <dsp:txXfrm>
        <a:off x="5947077" y="1874701"/>
        <a:ext cx="1513251" cy="829752"/>
      </dsp:txXfrm>
    </dsp:sp>
    <dsp:sp modelId="{4D8D1949-B35B-493E-9D5E-1C38F8607B33}">
      <dsp:nvSpPr>
        <dsp:cNvPr id="0" name=""/>
        <dsp:cNvSpPr/>
      </dsp:nvSpPr>
      <dsp:spPr>
        <a:xfrm>
          <a:off x="7019009" y="1500804"/>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F6761-857B-494E-AB36-4B584A087771}">
      <dsp:nvSpPr>
        <dsp:cNvPr id="0" name=""/>
        <dsp:cNvSpPr/>
      </dsp:nvSpPr>
      <dsp:spPr>
        <a:xfrm rot="5400000">
          <a:off x="7677000" y="1303495"/>
          <a:ext cx="638954" cy="1339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93743-34AC-4C66-BCF8-CFC9A1BF40C1}">
      <dsp:nvSpPr>
        <dsp:cNvPr id="0" name=""/>
        <dsp:cNvSpPr/>
      </dsp:nvSpPr>
      <dsp:spPr>
        <a:xfrm>
          <a:off x="7532452" y="1889241"/>
          <a:ext cx="1964513" cy="71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Sosiaalityöntekijä </a:t>
          </a:r>
          <a:r>
            <a:rPr lang="fi-FI" sz="1200" kern="1200" err="1"/>
            <a:t>Osva</a:t>
          </a:r>
          <a:r>
            <a:rPr lang="fi-FI" sz="1200" kern="1200"/>
            <a:t> I</a:t>
          </a:r>
        </a:p>
      </dsp:txBody>
      <dsp:txXfrm>
        <a:off x="7532452" y="1889241"/>
        <a:ext cx="1964513" cy="710402"/>
      </dsp:txXfrm>
    </dsp:sp>
    <dsp:sp modelId="{667D1566-0230-4530-A3BC-806BA9FFBA3E}">
      <dsp:nvSpPr>
        <dsp:cNvPr id="0" name=""/>
        <dsp:cNvSpPr/>
      </dsp:nvSpPr>
      <dsp:spPr>
        <a:xfrm>
          <a:off x="8131923" y="1391247"/>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03664-56F0-472A-9798-77789D79BF9F}">
      <dsp:nvSpPr>
        <dsp:cNvPr id="0" name=""/>
        <dsp:cNvSpPr/>
      </dsp:nvSpPr>
      <dsp:spPr>
        <a:xfrm rot="5400000">
          <a:off x="8697703" y="1006535"/>
          <a:ext cx="638954" cy="12490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B3CFD-DC90-4C43-8993-3E7C0E45D952}">
      <dsp:nvSpPr>
        <dsp:cNvPr id="0" name=""/>
        <dsp:cNvSpPr/>
      </dsp:nvSpPr>
      <dsp:spPr>
        <a:xfrm>
          <a:off x="8533014" y="1516726"/>
          <a:ext cx="1888204" cy="79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Sosiaalityöntekijä </a:t>
          </a:r>
          <a:r>
            <a:rPr lang="fi-FI" sz="1200" kern="1200" err="1"/>
            <a:t>Osva</a:t>
          </a:r>
          <a:r>
            <a:rPr lang="fi-FI" sz="1200" kern="1200"/>
            <a:t> II</a:t>
          </a:r>
        </a:p>
      </dsp:txBody>
      <dsp:txXfrm>
        <a:off x="8533014" y="1516726"/>
        <a:ext cx="1888204" cy="796888"/>
      </dsp:txXfrm>
    </dsp:sp>
    <dsp:sp modelId="{3F217D10-3696-46DA-B4B5-C9DBE4470A1F}">
      <dsp:nvSpPr>
        <dsp:cNvPr id="0" name=""/>
        <dsp:cNvSpPr/>
      </dsp:nvSpPr>
      <dsp:spPr>
        <a:xfrm>
          <a:off x="9094837" y="1013286"/>
          <a:ext cx="181107" cy="1811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A8D4B-2570-4379-A16D-5715944360D7}">
      <dsp:nvSpPr>
        <dsp:cNvPr id="0" name=""/>
        <dsp:cNvSpPr/>
      </dsp:nvSpPr>
      <dsp:spPr>
        <a:xfrm rot="5400000">
          <a:off x="10173342" y="238783"/>
          <a:ext cx="638954" cy="210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5C89A-2170-4D84-8BBC-E7B1A5F812C5}">
      <dsp:nvSpPr>
        <dsp:cNvPr id="0" name=""/>
        <dsp:cNvSpPr/>
      </dsp:nvSpPr>
      <dsp:spPr>
        <a:xfrm>
          <a:off x="9953828" y="1049719"/>
          <a:ext cx="1175147" cy="8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i-FI" sz="1200" kern="1200"/>
            <a:t>Sosiaalityöntekijä </a:t>
          </a:r>
          <a:r>
            <a:rPr lang="fi-FI" sz="1200" kern="1200" err="1"/>
            <a:t>Osva</a:t>
          </a:r>
          <a:r>
            <a:rPr lang="fi-FI" sz="1200" kern="1200"/>
            <a:t> III </a:t>
          </a:r>
        </a:p>
      </dsp:txBody>
      <dsp:txXfrm>
        <a:off x="9953828" y="1049719"/>
        <a:ext cx="1175147" cy="8413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B7AAD13-36D4-A14C-BC3B-767AD244B2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86DE181-D7B4-0D4E-B475-5655DFCC0D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981BB-2D9D-5240-80E0-16E9541A94FB}" type="datetimeFigureOut">
              <a:rPr lang="fi-FI" smtClean="0"/>
              <a:t>1.11.2023</a:t>
            </a:fld>
            <a:endParaRPr lang="fi-FI"/>
          </a:p>
        </p:txBody>
      </p:sp>
      <p:sp>
        <p:nvSpPr>
          <p:cNvPr id="4" name="Alatunnisteen paikkamerkki 3">
            <a:extLst>
              <a:ext uri="{FF2B5EF4-FFF2-40B4-BE49-F238E27FC236}">
                <a16:creationId xmlns:a16="http://schemas.microsoft.com/office/drawing/2014/main" id="{FDC62E34-94AD-544C-9B9E-3118749487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7DF4E5B-35DE-C547-BE40-2037E1FB07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0D8E1-A8B5-6F4D-A761-EBADBAD0CE95}" type="slidenum">
              <a:rPr lang="fi-FI" smtClean="0"/>
              <a:t>‹#›</a:t>
            </a:fld>
            <a:endParaRPr lang="fi-FI"/>
          </a:p>
        </p:txBody>
      </p:sp>
    </p:spTree>
    <p:extLst>
      <p:ext uri="{BB962C8B-B14F-4D97-AF65-F5344CB8AC3E}">
        <p14:creationId xmlns:p14="http://schemas.microsoft.com/office/powerpoint/2010/main" val="3574305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2D1F-AB84-B046-9159-93DC457FF077}" type="datetimeFigureOut">
              <a:rPr lang="fi-FI" smtClean="0"/>
              <a:t>1.11.2023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5723B-EECA-B145-B87C-835C7702B3C5}" type="slidenum">
              <a:rPr lang="fi-FI" smtClean="0"/>
              <a:t>‹#›</a:t>
            </a:fld>
            <a:endParaRPr lang="fi-FI"/>
          </a:p>
        </p:txBody>
      </p:sp>
    </p:spTree>
    <p:extLst>
      <p:ext uri="{BB962C8B-B14F-4D97-AF65-F5344CB8AC3E}">
        <p14:creationId xmlns:p14="http://schemas.microsoft.com/office/powerpoint/2010/main" val="20108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1</a:t>
            </a:fld>
            <a:endParaRPr lang="fi-FI"/>
          </a:p>
        </p:txBody>
      </p:sp>
    </p:spTree>
    <p:extLst>
      <p:ext uri="{BB962C8B-B14F-4D97-AF65-F5344CB8AC3E}">
        <p14:creationId xmlns:p14="http://schemas.microsoft.com/office/powerpoint/2010/main" val="281325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7</a:t>
            </a:fld>
            <a:endParaRPr lang="fi-FI"/>
          </a:p>
        </p:txBody>
      </p:sp>
    </p:spTree>
    <p:extLst>
      <p:ext uri="{BB962C8B-B14F-4D97-AF65-F5344CB8AC3E}">
        <p14:creationId xmlns:p14="http://schemas.microsoft.com/office/powerpoint/2010/main" val="48593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9</a:t>
            </a:fld>
            <a:endParaRPr lang="fi-FI"/>
          </a:p>
        </p:txBody>
      </p:sp>
    </p:spTree>
    <p:extLst>
      <p:ext uri="{BB962C8B-B14F-4D97-AF65-F5344CB8AC3E}">
        <p14:creationId xmlns:p14="http://schemas.microsoft.com/office/powerpoint/2010/main" val="42784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F7475197-EF76-48B8-96B8-921BFA77342C}" type="slidenum">
              <a:rPr lang="fi-FI" smtClean="0"/>
              <a:t>11</a:t>
            </a:fld>
            <a:endParaRPr lang="fi-FI"/>
          </a:p>
        </p:txBody>
      </p:sp>
    </p:spTree>
    <p:extLst>
      <p:ext uri="{BB962C8B-B14F-4D97-AF65-F5344CB8AC3E}">
        <p14:creationId xmlns:p14="http://schemas.microsoft.com/office/powerpoint/2010/main" val="139363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7475197-EF76-48B8-96B8-921BFA77342C}" type="slidenum">
              <a:rPr lang="fi-FI" smtClean="0"/>
              <a:t>13</a:t>
            </a:fld>
            <a:endParaRPr lang="fi-FI"/>
          </a:p>
        </p:txBody>
      </p:sp>
    </p:spTree>
    <p:extLst>
      <p:ext uri="{BB962C8B-B14F-4D97-AF65-F5344CB8AC3E}">
        <p14:creationId xmlns:p14="http://schemas.microsoft.com/office/powerpoint/2010/main" val="1813819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490C48F-7698-C74D-9493-834E74EE4745}"/>
              </a:ext>
            </a:extLst>
          </p:cNvPr>
          <p:cNvPicPr>
            <a:picLocks noChangeAspect="1"/>
          </p:cNvPicPr>
          <p:nvPr userDrawn="1"/>
        </p:nvPicPr>
        <p:blipFill>
          <a:blip r:embed="rId2"/>
          <a:stretch>
            <a:fillRect/>
          </a:stretch>
        </p:blipFill>
        <p:spPr>
          <a:xfrm>
            <a:off x="123825" y="-136525"/>
            <a:ext cx="6400800" cy="6858000"/>
          </a:xfrm>
          <a:prstGeom prst="rect">
            <a:avLst/>
          </a:prstGeom>
        </p:spPr>
      </p:pic>
      <p:sp>
        <p:nvSpPr>
          <p:cNvPr id="2" name="Title 1"/>
          <p:cNvSpPr>
            <a:spLocks noGrp="1"/>
          </p:cNvSpPr>
          <p:nvPr>
            <p:ph type="ctrTitle"/>
          </p:nvPr>
        </p:nvSpPr>
        <p:spPr>
          <a:xfrm>
            <a:off x="5378130" y="1122364"/>
            <a:ext cx="6228521" cy="2306637"/>
          </a:xfrm>
        </p:spPr>
        <p:txBody>
          <a:bodyPr anchor="b">
            <a:normAutofit/>
          </a:bodyPr>
          <a:lstStyle>
            <a:lvl1pPr algn="r">
              <a:defRPr sz="38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Subtitle 2"/>
          <p:cNvSpPr>
            <a:spLocks noGrp="1"/>
          </p:cNvSpPr>
          <p:nvPr>
            <p:ph type="subTitle" idx="1"/>
          </p:nvPr>
        </p:nvSpPr>
        <p:spPr>
          <a:xfrm>
            <a:off x="5378130" y="3602039"/>
            <a:ext cx="6228521" cy="1258197"/>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Alatunnisteen paikkamerkki 3">
            <a:extLst>
              <a:ext uri="{FF2B5EF4-FFF2-40B4-BE49-F238E27FC236}">
                <a16:creationId xmlns:a16="http://schemas.microsoft.com/office/drawing/2014/main" id="{29EBDA86-CC3B-42F8-A8D2-ACA651D2DBD1}"/>
              </a:ext>
            </a:extLst>
          </p:cNvPr>
          <p:cNvSpPr>
            <a:spLocks noGrp="1"/>
          </p:cNvSpPr>
          <p:nvPr>
            <p:ph type="ftr" sz="quarter" idx="10"/>
          </p:nvPr>
        </p:nvSpPr>
        <p:spPr>
          <a:xfrm>
            <a:off x="4038600" y="6356350"/>
            <a:ext cx="4114800" cy="365125"/>
          </a:xfrm>
          <a:prstGeom prst="rect">
            <a:avLst/>
          </a:prstGeom>
        </p:spPr>
        <p:txBody>
          <a:bodyPr/>
          <a:lstStyle/>
          <a:p>
            <a:r>
              <a:rPr lang="fi-FI"/>
              <a:t>Laakkonen, Manssila, Heikkinen</a:t>
            </a:r>
          </a:p>
        </p:txBody>
      </p:sp>
    </p:spTree>
    <p:extLst>
      <p:ext uri="{BB962C8B-B14F-4D97-AF65-F5344CB8AC3E}">
        <p14:creationId xmlns:p14="http://schemas.microsoft.com/office/powerpoint/2010/main" val="419219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5E52F-08E2-4EEF-9B42-4A9CC59BFD3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F1B1B96-E2BB-482F-9454-F3E9040C0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9A8DA07-05AA-4AAC-8ED8-D7A4FE491E73}"/>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6DFC85D3-38B0-4E7B-A79F-4B1D9D7E9352}"/>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064C9F0F-8D56-48DB-8F76-C914B3BB53FC}"/>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385355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E39B2C-F478-498C-9BE8-802010866DD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C64832-CFB4-4BC7-AA1F-ED06E1F6A3E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B37189-CF5D-413C-B775-7FFEC4F48AE8}"/>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9BE4E1BC-E959-4AA5-9CB9-4ECA590E346B}"/>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D3A606E0-D1EB-403F-BFDA-BC648BD8D139}"/>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393115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29177B-2410-4D36-89F3-F035F48E70C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2927407-2A6C-4F63-A23B-39E92A422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9AD5D83-5E9B-45E0-A34D-266E25E003C9}"/>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E792A0A6-E165-4C14-9FFA-405C18DF3DC6}"/>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1F688336-BF0A-4529-AF43-A821A03A4F37}"/>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338498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C70A9E-5548-409A-8A41-DF5F98E7DEA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176E191-1491-44C1-A938-3C2F35BADF0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2C50780-B785-45A4-A1B0-861360834F1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660131F-0387-45A0-A846-B691024AE857}"/>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55436FF8-DC01-4E37-9835-3B384050FAEE}"/>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DC9E0969-FA61-49E7-B371-6149E872B549}"/>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360974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85E1A-E821-48DC-A93B-1BCEE53F583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FE2F17F-E2DE-48ED-8013-A1E96F69F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9337D19-4D71-4625-A9FF-B6D0EE5FFBC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5B989BB-47E6-4351-A810-78C3A388E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FD11C75-AE8E-4F50-B953-096D53F8405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E5B9288-D873-46D2-9B27-CAE025E9E78C}"/>
              </a:ext>
            </a:extLst>
          </p:cNvPr>
          <p:cNvSpPr>
            <a:spLocks noGrp="1"/>
          </p:cNvSpPr>
          <p:nvPr>
            <p:ph type="dt" sz="half" idx="10"/>
          </p:nvPr>
        </p:nvSpPr>
        <p:spPr/>
        <p:txBody>
          <a:bodyPr/>
          <a:lstStyle/>
          <a:p>
            <a:r>
              <a:rPr lang="fi-FI"/>
              <a:t>1.11.2023</a:t>
            </a:r>
          </a:p>
        </p:txBody>
      </p:sp>
      <p:sp>
        <p:nvSpPr>
          <p:cNvPr id="8" name="Alatunnisteen paikkamerkki 7">
            <a:extLst>
              <a:ext uri="{FF2B5EF4-FFF2-40B4-BE49-F238E27FC236}">
                <a16:creationId xmlns:a16="http://schemas.microsoft.com/office/drawing/2014/main" id="{50E69135-3F11-4787-8B67-EE0177FC1C1E}"/>
              </a:ext>
            </a:extLst>
          </p:cNvPr>
          <p:cNvSpPr>
            <a:spLocks noGrp="1"/>
          </p:cNvSpPr>
          <p:nvPr>
            <p:ph type="ftr" sz="quarter" idx="11"/>
          </p:nvPr>
        </p:nvSpPr>
        <p:spPr/>
        <p:txBody>
          <a:bodyPr/>
          <a:lstStyle/>
          <a:p>
            <a:r>
              <a:rPr lang="fi-FI"/>
              <a:t>Laakkonen, Manssila, Heikkinen</a:t>
            </a:r>
          </a:p>
        </p:txBody>
      </p:sp>
      <p:sp>
        <p:nvSpPr>
          <p:cNvPr id="9" name="Dian numeron paikkamerkki 8">
            <a:extLst>
              <a:ext uri="{FF2B5EF4-FFF2-40B4-BE49-F238E27FC236}">
                <a16:creationId xmlns:a16="http://schemas.microsoft.com/office/drawing/2014/main" id="{310F5FE1-1D6E-4068-8B2D-CCFEBE907A8A}"/>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318152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EF981A-40DD-4F5B-A8F1-4B6738CA2B5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81E1D1A-8322-4ABA-B260-9CD4C37E5788}"/>
              </a:ext>
            </a:extLst>
          </p:cNvPr>
          <p:cNvSpPr>
            <a:spLocks noGrp="1"/>
          </p:cNvSpPr>
          <p:nvPr>
            <p:ph type="dt" sz="half" idx="10"/>
          </p:nvPr>
        </p:nvSpPr>
        <p:spPr/>
        <p:txBody>
          <a:bodyPr/>
          <a:lstStyle/>
          <a:p>
            <a:r>
              <a:rPr lang="fi-FI"/>
              <a:t>1.11.2023</a:t>
            </a:r>
          </a:p>
        </p:txBody>
      </p:sp>
      <p:sp>
        <p:nvSpPr>
          <p:cNvPr id="4" name="Alatunnisteen paikkamerkki 3">
            <a:extLst>
              <a:ext uri="{FF2B5EF4-FFF2-40B4-BE49-F238E27FC236}">
                <a16:creationId xmlns:a16="http://schemas.microsoft.com/office/drawing/2014/main" id="{C2C11B27-EB91-4987-95DB-3EB5DAA7E1FC}"/>
              </a:ext>
            </a:extLst>
          </p:cNvPr>
          <p:cNvSpPr>
            <a:spLocks noGrp="1"/>
          </p:cNvSpPr>
          <p:nvPr>
            <p:ph type="ftr" sz="quarter" idx="11"/>
          </p:nvPr>
        </p:nvSpPr>
        <p:spPr/>
        <p:txBody>
          <a:bodyPr/>
          <a:lstStyle/>
          <a:p>
            <a:r>
              <a:rPr lang="fi-FI"/>
              <a:t>Laakkonen, Manssila, Heikkinen</a:t>
            </a:r>
          </a:p>
        </p:txBody>
      </p:sp>
      <p:sp>
        <p:nvSpPr>
          <p:cNvPr id="5" name="Dian numeron paikkamerkki 4">
            <a:extLst>
              <a:ext uri="{FF2B5EF4-FFF2-40B4-BE49-F238E27FC236}">
                <a16:creationId xmlns:a16="http://schemas.microsoft.com/office/drawing/2014/main" id="{1F1F5CB3-6286-4BA6-9EA8-AA15C7E654D5}"/>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123710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A2E2FCD-E250-4876-A346-41FA9063AD53}"/>
              </a:ext>
            </a:extLst>
          </p:cNvPr>
          <p:cNvSpPr>
            <a:spLocks noGrp="1"/>
          </p:cNvSpPr>
          <p:nvPr>
            <p:ph type="dt" sz="half" idx="10"/>
          </p:nvPr>
        </p:nvSpPr>
        <p:spPr/>
        <p:txBody>
          <a:bodyPr/>
          <a:lstStyle/>
          <a:p>
            <a:r>
              <a:rPr lang="fi-FI"/>
              <a:t>1.11.2023</a:t>
            </a:r>
          </a:p>
        </p:txBody>
      </p:sp>
      <p:sp>
        <p:nvSpPr>
          <p:cNvPr id="3" name="Alatunnisteen paikkamerkki 2">
            <a:extLst>
              <a:ext uri="{FF2B5EF4-FFF2-40B4-BE49-F238E27FC236}">
                <a16:creationId xmlns:a16="http://schemas.microsoft.com/office/drawing/2014/main" id="{1E6D83E1-79D4-4C50-B976-401E814044EE}"/>
              </a:ext>
            </a:extLst>
          </p:cNvPr>
          <p:cNvSpPr>
            <a:spLocks noGrp="1"/>
          </p:cNvSpPr>
          <p:nvPr>
            <p:ph type="ftr" sz="quarter" idx="11"/>
          </p:nvPr>
        </p:nvSpPr>
        <p:spPr/>
        <p:txBody>
          <a:bodyPr/>
          <a:lstStyle/>
          <a:p>
            <a:r>
              <a:rPr lang="fi-FI"/>
              <a:t>Laakkonen, Manssila, Heikkinen</a:t>
            </a:r>
          </a:p>
        </p:txBody>
      </p:sp>
      <p:sp>
        <p:nvSpPr>
          <p:cNvPr id="4" name="Dian numeron paikkamerkki 3">
            <a:extLst>
              <a:ext uri="{FF2B5EF4-FFF2-40B4-BE49-F238E27FC236}">
                <a16:creationId xmlns:a16="http://schemas.microsoft.com/office/drawing/2014/main" id="{4A91B742-864D-41D9-BE00-CC739D796E4A}"/>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1058360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4BE419-AE14-49E5-91EC-C385F179BE4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0D1D70D-D94F-4292-BCEE-7D38F2DB9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0C03CBD-DFB7-4F8F-907C-AA2579FB8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6EB1E79-DAB8-4711-8CD7-14A315BFFB36}"/>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30D7E296-DD51-4C35-BAD3-71AA42FC7A10}"/>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13170BF4-FDCE-47E7-8133-2A51E717D2A6}"/>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181795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420952-0C99-44FF-BC2D-6E275B778A0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FF16F35-A58B-4E0E-84C4-7E18F856AF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7B0DA5E-F241-4E56-9264-F007083DA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F296A91-B80B-4686-A093-76B488B087B4}"/>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85091385-2738-4AA0-AB54-12E72B951617}"/>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2BED2EA9-D9A5-4E8B-A1AA-499B26D5A214}"/>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1081114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258BAA-0339-4E46-AAD6-9A17A129C1E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6DC9229-165B-425E-8424-01069E8FDD5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2303DDD-37B8-47B6-96B9-1FBC644385E8}"/>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F137A1BB-D35E-4014-9D19-340364A739B4}"/>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9F7364B7-039A-4739-B700-9DE9E7F9824B}"/>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20842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8F630B9-4351-204A-8B7B-DC6468C60328}"/>
              </a:ext>
            </a:extLst>
          </p:cNvPr>
          <p:cNvPicPr>
            <a:picLocks noChangeAspect="1"/>
          </p:cNvPicPr>
          <p:nvPr userDrawn="1"/>
        </p:nvPicPr>
        <p:blipFill>
          <a:blip r:embed="rId2"/>
          <a:stretch>
            <a:fillRect/>
          </a:stretch>
        </p:blipFill>
        <p:spPr>
          <a:xfrm>
            <a:off x="0" y="0"/>
            <a:ext cx="5791200" cy="6858000"/>
          </a:xfrm>
          <a:prstGeom prst="rect">
            <a:avLst/>
          </a:prstGeom>
        </p:spPr>
      </p:pic>
      <p:sp>
        <p:nvSpPr>
          <p:cNvPr id="2" name="Title 1"/>
          <p:cNvSpPr>
            <a:spLocks noGrp="1"/>
          </p:cNvSpPr>
          <p:nvPr>
            <p:ph type="ctrTitle"/>
          </p:nvPr>
        </p:nvSpPr>
        <p:spPr>
          <a:xfrm>
            <a:off x="5378130" y="1122364"/>
            <a:ext cx="6228521" cy="2306637"/>
          </a:xfrm>
        </p:spPr>
        <p:txBody>
          <a:bodyPr anchor="b">
            <a:normAutofit/>
          </a:bodyPr>
          <a:lstStyle>
            <a:lvl1pPr algn="r">
              <a:defRPr sz="3800">
                <a:solidFill>
                  <a:schemeClr val="tx1"/>
                </a:solidFill>
              </a:defRPr>
            </a:lvl1pPr>
          </a:lstStyle>
          <a:p>
            <a:r>
              <a:rPr lang="fi-FI"/>
              <a:t>Muokkaa ots. perustyyl. napsautt.</a:t>
            </a:r>
            <a:endParaRPr lang="en-US"/>
          </a:p>
        </p:txBody>
      </p:sp>
      <p:sp>
        <p:nvSpPr>
          <p:cNvPr id="3" name="Subtitle 2"/>
          <p:cNvSpPr>
            <a:spLocks noGrp="1"/>
          </p:cNvSpPr>
          <p:nvPr>
            <p:ph type="subTitle" idx="1"/>
          </p:nvPr>
        </p:nvSpPr>
        <p:spPr>
          <a:xfrm>
            <a:off x="5378130" y="3602039"/>
            <a:ext cx="6228521" cy="1258197"/>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122248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5CE3543-78A7-49CB-A3A0-A6035B39977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EE87A08-AA93-40CE-B935-328C6969AA5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7CA85D8-551C-4BCE-8D86-AE1E3A4C4E12}"/>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51CA8663-82D1-429A-BF82-19DC4FED91C5}"/>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B715938D-7043-4117-B34F-3232A91E4FDA}"/>
              </a:ext>
            </a:extLst>
          </p:cNvPr>
          <p:cNvSpPr>
            <a:spLocks noGrp="1"/>
          </p:cNvSpPr>
          <p:nvPr>
            <p:ph type="sldNum" sz="quarter" idx="12"/>
          </p:nvPr>
        </p:nvSpPr>
        <p:spPr/>
        <p:txBody>
          <a:bodyPr/>
          <a:lstStyle/>
          <a:p>
            <a:fld id="{790999EA-2AE5-412E-BAE7-A4F359E2730B}" type="slidenum">
              <a:rPr lang="fi-FI" smtClean="0"/>
              <a:t>‹#›</a:t>
            </a:fld>
            <a:endParaRPr lang="fi-FI"/>
          </a:p>
        </p:txBody>
      </p:sp>
    </p:spTree>
    <p:extLst>
      <p:ext uri="{BB962C8B-B14F-4D97-AF65-F5344CB8AC3E}">
        <p14:creationId xmlns:p14="http://schemas.microsoft.com/office/powerpoint/2010/main" val="117630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6011C6-6C52-4493-B66A-925881D6D7B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D7B9847-E49A-48AD-97FC-B681F2A23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9BC8D93-D145-4DD3-9929-36803090A02A}"/>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03352D28-8116-4278-B6D5-DBF6C5CC111A}"/>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798E9432-15D0-4D9E-96B2-CC29D6B8FC74}"/>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3936800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D6BC6B-84DE-4A8E-BB83-4487BCCC12E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00B3A4D-A57F-4481-B9CD-EC7888820AF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12FF17-548D-4DD0-80AC-D600BB839F03}"/>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80B988D5-3577-4116-BCF1-947FB2AEA60E}"/>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B235285A-0964-4FE1-8CF9-741067A19E97}"/>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1524677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6BC639-A63D-4578-A69C-AC767D49329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54B7BCD-B2C2-4262-99B0-02E150B6D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EEC986B-2D63-41EB-920C-8AED67AE0249}"/>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DC40F3B7-EEF1-4919-B467-B5E95A6898D9}"/>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6CC7666A-533D-4E5B-8636-41EB6915727C}"/>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248632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C287DC-923F-41C8-A6BF-E21C3E98AE4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389B55C-A8AA-4EE1-9A3A-721B5CFB675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346BCC3-EC54-4EDC-8767-934808D0638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2509A23-319B-4DF4-865B-E262D0514961}"/>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3C637F0F-EC79-4B0A-BE4E-E59E2ABBAA01}"/>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2CC2B07F-914F-44D4-BFD6-F82B667B62E0}"/>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302529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C6672A-FBA3-4597-9F4D-CBA70A3CE93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90B6BD3-F94D-4FA2-9BE9-DD1D9C459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676872-AA12-42CD-8004-8A0CC0212D0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02664C6-D8EA-4C49-871D-34E18972A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07868A4-5983-4C1B-94DA-C31A810CC67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DDECAC8-DFC3-4552-938E-BF31452D9615}"/>
              </a:ext>
            </a:extLst>
          </p:cNvPr>
          <p:cNvSpPr>
            <a:spLocks noGrp="1"/>
          </p:cNvSpPr>
          <p:nvPr>
            <p:ph type="dt" sz="half" idx="10"/>
          </p:nvPr>
        </p:nvSpPr>
        <p:spPr/>
        <p:txBody>
          <a:bodyPr/>
          <a:lstStyle/>
          <a:p>
            <a:r>
              <a:rPr lang="fi-FI"/>
              <a:t>1.11.2023</a:t>
            </a:r>
          </a:p>
        </p:txBody>
      </p:sp>
      <p:sp>
        <p:nvSpPr>
          <p:cNvPr id="8" name="Alatunnisteen paikkamerkki 7">
            <a:extLst>
              <a:ext uri="{FF2B5EF4-FFF2-40B4-BE49-F238E27FC236}">
                <a16:creationId xmlns:a16="http://schemas.microsoft.com/office/drawing/2014/main" id="{8B3B8AF7-6ED1-491D-95E6-652F895545AC}"/>
              </a:ext>
            </a:extLst>
          </p:cNvPr>
          <p:cNvSpPr>
            <a:spLocks noGrp="1"/>
          </p:cNvSpPr>
          <p:nvPr>
            <p:ph type="ftr" sz="quarter" idx="11"/>
          </p:nvPr>
        </p:nvSpPr>
        <p:spPr/>
        <p:txBody>
          <a:bodyPr/>
          <a:lstStyle/>
          <a:p>
            <a:r>
              <a:rPr lang="fi-FI"/>
              <a:t>Laakkonen, Manssila, Heikkinen</a:t>
            </a:r>
          </a:p>
        </p:txBody>
      </p:sp>
      <p:sp>
        <p:nvSpPr>
          <p:cNvPr id="9" name="Dian numeron paikkamerkki 8">
            <a:extLst>
              <a:ext uri="{FF2B5EF4-FFF2-40B4-BE49-F238E27FC236}">
                <a16:creationId xmlns:a16="http://schemas.microsoft.com/office/drawing/2014/main" id="{EF6DCE96-ECED-4E1A-A8C7-5F240070A684}"/>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254834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E6BC03-24C8-4F72-BE91-FD2A7C08193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0CD48FD-5055-4F98-B5AA-990999AC0234}"/>
              </a:ext>
            </a:extLst>
          </p:cNvPr>
          <p:cNvSpPr>
            <a:spLocks noGrp="1"/>
          </p:cNvSpPr>
          <p:nvPr>
            <p:ph type="dt" sz="half" idx="10"/>
          </p:nvPr>
        </p:nvSpPr>
        <p:spPr/>
        <p:txBody>
          <a:bodyPr/>
          <a:lstStyle/>
          <a:p>
            <a:r>
              <a:rPr lang="fi-FI"/>
              <a:t>1.11.2023</a:t>
            </a:r>
          </a:p>
        </p:txBody>
      </p:sp>
      <p:sp>
        <p:nvSpPr>
          <p:cNvPr id="4" name="Alatunnisteen paikkamerkki 3">
            <a:extLst>
              <a:ext uri="{FF2B5EF4-FFF2-40B4-BE49-F238E27FC236}">
                <a16:creationId xmlns:a16="http://schemas.microsoft.com/office/drawing/2014/main" id="{4BE702F7-0982-4D28-9AC8-F4C482136CB9}"/>
              </a:ext>
            </a:extLst>
          </p:cNvPr>
          <p:cNvSpPr>
            <a:spLocks noGrp="1"/>
          </p:cNvSpPr>
          <p:nvPr>
            <p:ph type="ftr" sz="quarter" idx="11"/>
          </p:nvPr>
        </p:nvSpPr>
        <p:spPr/>
        <p:txBody>
          <a:bodyPr/>
          <a:lstStyle/>
          <a:p>
            <a:r>
              <a:rPr lang="fi-FI"/>
              <a:t>Laakkonen, Manssila, Heikkinen</a:t>
            </a:r>
          </a:p>
        </p:txBody>
      </p:sp>
      <p:sp>
        <p:nvSpPr>
          <p:cNvPr id="5" name="Dian numeron paikkamerkki 4">
            <a:extLst>
              <a:ext uri="{FF2B5EF4-FFF2-40B4-BE49-F238E27FC236}">
                <a16:creationId xmlns:a16="http://schemas.microsoft.com/office/drawing/2014/main" id="{F660CB4A-DBB1-40AE-B5BF-ADBF06393D1E}"/>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388714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BA4ED4B-C062-48A4-8FF3-DE1411BAF26A}"/>
              </a:ext>
            </a:extLst>
          </p:cNvPr>
          <p:cNvSpPr>
            <a:spLocks noGrp="1"/>
          </p:cNvSpPr>
          <p:nvPr>
            <p:ph type="dt" sz="half" idx="10"/>
          </p:nvPr>
        </p:nvSpPr>
        <p:spPr/>
        <p:txBody>
          <a:bodyPr/>
          <a:lstStyle/>
          <a:p>
            <a:r>
              <a:rPr lang="fi-FI"/>
              <a:t>1.11.2023</a:t>
            </a:r>
          </a:p>
        </p:txBody>
      </p:sp>
      <p:sp>
        <p:nvSpPr>
          <p:cNvPr id="3" name="Alatunnisteen paikkamerkki 2">
            <a:extLst>
              <a:ext uri="{FF2B5EF4-FFF2-40B4-BE49-F238E27FC236}">
                <a16:creationId xmlns:a16="http://schemas.microsoft.com/office/drawing/2014/main" id="{CEE7B4ED-C103-45B0-A667-421EAC575D1D}"/>
              </a:ext>
            </a:extLst>
          </p:cNvPr>
          <p:cNvSpPr>
            <a:spLocks noGrp="1"/>
          </p:cNvSpPr>
          <p:nvPr>
            <p:ph type="ftr" sz="quarter" idx="11"/>
          </p:nvPr>
        </p:nvSpPr>
        <p:spPr/>
        <p:txBody>
          <a:bodyPr/>
          <a:lstStyle/>
          <a:p>
            <a:r>
              <a:rPr lang="fi-FI"/>
              <a:t>Laakkonen, Manssila, Heikkinen</a:t>
            </a:r>
          </a:p>
        </p:txBody>
      </p:sp>
      <p:sp>
        <p:nvSpPr>
          <p:cNvPr id="4" name="Dian numeron paikkamerkki 3">
            <a:extLst>
              <a:ext uri="{FF2B5EF4-FFF2-40B4-BE49-F238E27FC236}">
                <a16:creationId xmlns:a16="http://schemas.microsoft.com/office/drawing/2014/main" id="{9074B48C-A484-45D3-8300-BA44BEA1C843}"/>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710272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3F2708-4B53-4E22-85CB-28980C34F3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B734A68-07D6-4038-AA02-D504F3DBF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8983BE3-AFA1-459C-BC75-1A97FAA2F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CAF6859-A7DA-4ECB-AA37-D708BF67C720}"/>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15290398-BB41-46D5-8DF4-37915F7CC411}"/>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5D8C6C24-8D5E-4CE2-BB4A-ADB4AB2B929D}"/>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4277309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C48290-43C6-4C04-AC3A-BE12BAC51F1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6B32B8C-3D09-476F-8FBD-28350613BC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2B3D248-3063-4B7B-82E3-1E64B22CA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E831272-53C4-41AC-B383-FC99A2E8A606}"/>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1C89004B-7680-4503-95E4-CF4351881AEE}"/>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AAD084F9-1AF4-42A1-A63F-A3264F91FC26}"/>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220091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ED14BD-39AD-4545-AA88-38F8CF26FD32}"/>
              </a:ext>
            </a:extLst>
          </p:cNvPr>
          <p:cNvPicPr>
            <a:picLocks noChangeAspect="1"/>
          </p:cNvPicPr>
          <p:nvPr userDrawn="1"/>
        </p:nvPicPr>
        <p:blipFill>
          <a:blip r:embed="rId2"/>
          <a:stretch>
            <a:fillRect/>
          </a:stretch>
        </p:blipFill>
        <p:spPr>
          <a:xfrm>
            <a:off x="6489700" y="0"/>
            <a:ext cx="5702300" cy="6858000"/>
          </a:xfrm>
          <a:prstGeom prst="rect">
            <a:avLst/>
          </a:prstGeom>
        </p:spPr>
      </p:pic>
      <p:sp>
        <p:nvSpPr>
          <p:cNvPr id="2" name="Title 1"/>
          <p:cNvSpPr>
            <a:spLocks noGrp="1"/>
          </p:cNvSpPr>
          <p:nvPr>
            <p:ph type="ctrTitle"/>
          </p:nvPr>
        </p:nvSpPr>
        <p:spPr>
          <a:xfrm>
            <a:off x="547692" y="1122364"/>
            <a:ext cx="5923721" cy="2306637"/>
          </a:xfrm>
        </p:spPr>
        <p:txBody>
          <a:bodyPr anchor="b">
            <a:normAutofit/>
          </a:bodyPr>
          <a:lstStyle>
            <a:lvl1pPr algn="l">
              <a:defRPr sz="3800">
                <a:solidFill>
                  <a:schemeClr val="tx1"/>
                </a:solidFill>
              </a:defRPr>
            </a:lvl1pPr>
          </a:lstStyle>
          <a:p>
            <a:r>
              <a:rPr lang="fi-FI"/>
              <a:t>Muokkaa ots. perustyyl. napsautt.</a:t>
            </a:r>
            <a:endParaRPr lang="en-US"/>
          </a:p>
        </p:txBody>
      </p:sp>
      <p:sp>
        <p:nvSpPr>
          <p:cNvPr id="3" name="Subtitle 2"/>
          <p:cNvSpPr>
            <a:spLocks noGrp="1"/>
          </p:cNvSpPr>
          <p:nvPr>
            <p:ph type="subTitle" idx="1"/>
          </p:nvPr>
        </p:nvSpPr>
        <p:spPr>
          <a:xfrm>
            <a:off x="547692" y="3602038"/>
            <a:ext cx="5923720" cy="131783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1993588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F424D0-431B-4644-80A0-A84422BEDBD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9E25B48-7F8B-40B9-9037-4B007587C33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19A8774-D170-4C1D-B58C-D71BD4C8EEA4}"/>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29BCDD7A-B23D-4CDC-92E5-A2D56EE3914E}"/>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BBFC7C77-1B07-4D6A-9A94-5AC06A14BAE0}"/>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3865729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6D44A98-E103-44EE-A455-F0F2331AD92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A881435-91FF-4DC6-B23D-EB35536776E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7821BDB-3C3C-49AB-BE25-260440D21A74}"/>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7237CD86-9FA9-4C08-A347-E642F40D913C}"/>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B5852AA1-6BC6-4A96-BC6B-FB8574957A27}"/>
              </a:ext>
            </a:extLst>
          </p:cNvPr>
          <p:cNvSpPr>
            <a:spLocks noGrp="1"/>
          </p:cNvSpPr>
          <p:nvPr>
            <p:ph type="sldNum" sz="quarter" idx="12"/>
          </p:nvPr>
        </p:nvSpPr>
        <p:spPr/>
        <p:txBody>
          <a:bodyPr/>
          <a:lstStyle/>
          <a:p>
            <a:fld id="{54725A02-7BF6-4E60-878B-E32C67A3C96E}" type="slidenum">
              <a:rPr lang="fi-FI" smtClean="0"/>
              <a:t>‹#›</a:t>
            </a:fld>
            <a:endParaRPr lang="fi-FI"/>
          </a:p>
        </p:txBody>
      </p:sp>
    </p:spTree>
    <p:extLst>
      <p:ext uri="{BB962C8B-B14F-4D97-AF65-F5344CB8AC3E}">
        <p14:creationId xmlns:p14="http://schemas.microsoft.com/office/powerpoint/2010/main" val="1480063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35935-6B1A-486F-9311-E3DF35FFB2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FD8D622-4A79-4208-83EC-404500EBE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4ACCC3F-A8AF-4CF4-8380-2854A67CEB1A}"/>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30B24222-D360-4A1A-8C9A-4B424D422768}"/>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17A4E850-39CE-4BAF-B233-3C2D14E368B3}"/>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1828930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1C84A0-6507-4952-904D-38FE67FC042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39D11D5-DD78-4A56-991E-A5B3B072A6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77A0635-50D8-4D1C-B2A8-BBC2D2FE3F80}"/>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AAF61D27-4434-4DBF-9502-AE344BA3BE29}"/>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0346EAB5-B5DD-448B-BAF7-D5C9E9BEF29A}"/>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141170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CD77B-F360-405C-96D5-39569A476FB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442AE61-2F26-4054-A503-C9042A6EA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78E9E02-1D0B-4EE3-A60B-DEBEA6C529A0}"/>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3FCDD847-A4D1-4BD5-9496-75716D1EC4E7}"/>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087B8121-0CD2-4C4A-8DDA-2A0EC751C378}"/>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3660284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7B8646-EE7C-45FF-8B43-B95E9505586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F4FFF09-6A35-4493-A428-90CCC425EF5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15749F4-A053-487B-BD45-DA24B81184C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4031C0E-C59E-46F4-AE1B-8FAC4EF5EEAC}"/>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AECE6E48-73EF-40CD-AEE1-C58E38EF8B86}"/>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A196430C-E63F-486C-AC72-32291B549EFB}"/>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235074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C11A43-6F22-4926-B8FF-88399DB5AC7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86A30C7-B9C3-45EA-83A9-5AD22238F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404416A-C276-4FD5-9A54-8531031E078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ABF2B09-B17D-4CD9-A76A-AB4B3BFD5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62BDFD-10D3-4E6C-AF1A-6F64A93B2EC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EDAC565-CE8F-4CBB-A627-50A0C20C9F5C}"/>
              </a:ext>
            </a:extLst>
          </p:cNvPr>
          <p:cNvSpPr>
            <a:spLocks noGrp="1"/>
          </p:cNvSpPr>
          <p:nvPr>
            <p:ph type="dt" sz="half" idx="10"/>
          </p:nvPr>
        </p:nvSpPr>
        <p:spPr/>
        <p:txBody>
          <a:bodyPr/>
          <a:lstStyle/>
          <a:p>
            <a:r>
              <a:rPr lang="fi-FI"/>
              <a:t>1.11.2023</a:t>
            </a:r>
          </a:p>
        </p:txBody>
      </p:sp>
      <p:sp>
        <p:nvSpPr>
          <p:cNvPr id="8" name="Alatunnisteen paikkamerkki 7">
            <a:extLst>
              <a:ext uri="{FF2B5EF4-FFF2-40B4-BE49-F238E27FC236}">
                <a16:creationId xmlns:a16="http://schemas.microsoft.com/office/drawing/2014/main" id="{5BA6BCD9-2431-43B0-8907-3DE6531A97F0}"/>
              </a:ext>
            </a:extLst>
          </p:cNvPr>
          <p:cNvSpPr>
            <a:spLocks noGrp="1"/>
          </p:cNvSpPr>
          <p:nvPr>
            <p:ph type="ftr" sz="quarter" idx="11"/>
          </p:nvPr>
        </p:nvSpPr>
        <p:spPr/>
        <p:txBody>
          <a:bodyPr/>
          <a:lstStyle/>
          <a:p>
            <a:r>
              <a:rPr lang="fi-FI"/>
              <a:t>Laakkonen, Manssila, Heikkinen</a:t>
            </a:r>
          </a:p>
        </p:txBody>
      </p:sp>
      <p:sp>
        <p:nvSpPr>
          <p:cNvPr id="9" name="Dian numeron paikkamerkki 8">
            <a:extLst>
              <a:ext uri="{FF2B5EF4-FFF2-40B4-BE49-F238E27FC236}">
                <a16:creationId xmlns:a16="http://schemas.microsoft.com/office/drawing/2014/main" id="{3571A43E-75E3-4B16-A538-180F15D02199}"/>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3304105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8D2493-D1AC-4E1C-B719-8D35FD74443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AC2B563-FE95-405D-A00D-0DE305EBA4C8}"/>
              </a:ext>
            </a:extLst>
          </p:cNvPr>
          <p:cNvSpPr>
            <a:spLocks noGrp="1"/>
          </p:cNvSpPr>
          <p:nvPr>
            <p:ph type="dt" sz="half" idx="10"/>
          </p:nvPr>
        </p:nvSpPr>
        <p:spPr/>
        <p:txBody>
          <a:bodyPr/>
          <a:lstStyle/>
          <a:p>
            <a:r>
              <a:rPr lang="fi-FI"/>
              <a:t>1.11.2023</a:t>
            </a:r>
          </a:p>
        </p:txBody>
      </p:sp>
      <p:sp>
        <p:nvSpPr>
          <p:cNvPr id="4" name="Alatunnisteen paikkamerkki 3">
            <a:extLst>
              <a:ext uri="{FF2B5EF4-FFF2-40B4-BE49-F238E27FC236}">
                <a16:creationId xmlns:a16="http://schemas.microsoft.com/office/drawing/2014/main" id="{573EA536-D80A-4F4A-A9A7-81407A531EF8}"/>
              </a:ext>
            </a:extLst>
          </p:cNvPr>
          <p:cNvSpPr>
            <a:spLocks noGrp="1"/>
          </p:cNvSpPr>
          <p:nvPr>
            <p:ph type="ftr" sz="quarter" idx="11"/>
          </p:nvPr>
        </p:nvSpPr>
        <p:spPr/>
        <p:txBody>
          <a:bodyPr/>
          <a:lstStyle/>
          <a:p>
            <a:r>
              <a:rPr lang="fi-FI"/>
              <a:t>Laakkonen, Manssila, Heikkinen</a:t>
            </a:r>
          </a:p>
        </p:txBody>
      </p:sp>
      <p:sp>
        <p:nvSpPr>
          <p:cNvPr id="5" name="Dian numeron paikkamerkki 4">
            <a:extLst>
              <a:ext uri="{FF2B5EF4-FFF2-40B4-BE49-F238E27FC236}">
                <a16:creationId xmlns:a16="http://schemas.microsoft.com/office/drawing/2014/main" id="{54CE52EF-90BD-4506-B6ED-DD07B24EA231}"/>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3593149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A2CCBA2-CDF7-4059-A6CD-071D7BD022D4}"/>
              </a:ext>
            </a:extLst>
          </p:cNvPr>
          <p:cNvSpPr>
            <a:spLocks noGrp="1"/>
          </p:cNvSpPr>
          <p:nvPr>
            <p:ph type="dt" sz="half" idx="10"/>
          </p:nvPr>
        </p:nvSpPr>
        <p:spPr/>
        <p:txBody>
          <a:bodyPr/>
          <a:lstStyle/>
          <a:p>
            <a:r>
              <a:rPr lang="fi-FI"/>
              <a:t>1.11.2023</a:t>
            </a:r>
          </a:p>
        </p:txBody>
      </p:sp>
      <p:sp>
        <p:nvSpPr>
          <p:cNvPr id="3" name="Alatunnisteen paikkamerkki 2">
            <a:extLst>
              <a:ext uri="{FF2B5EF4-FFF2-40B4-BE49-F238E27FC236}">
                <a16:creationId xmlns:a16="http://schemas.microsoft.com/office/drawing/2014/main" id="{0D5A4D83-AB9F-49AB-97CB-EF03CF82AE37}"/>
              </a:ext>
            </a:extLst>
          </p:cNvPr>
          <p:cNvSpPr>
            <a:spLocks noGrp="1"/>
          </p:cNvSpPr>
          <p:nvPr>
            <p:ph type="ftr" sz="quarter" idx="11"/>
          </p:nvPr>
        </p:nvSpPr>
        <p:spPr/>
        <p:txBody>
          <a:bodyPr/>
          <a:lstStyle/>
          <a:p>
            <a:r>
              <a:rPr lang="fi-FI"/>
              <a:t>Laakkonen, Manssila, Heikkinen</a:t>
            </a:r>
          </a:p>
        </p:txBody>
      </p:sp>
      <p:sp>
        <p:nvSpPr>
          <p:cNvPr id="4" name="Dian numeron paikkamerkki 3">
            <a:extLst>
              <a:ext uri="{FF2B5EF4-FFF2-40B4-BE49-F238E27FC236}">
                <a16:creationId xmlns:a16="http://schemas.microsoft.com/office/drawing/2014/main" id="{F1BADDF9-830D-4C1B-8C9A-DD0FE0A21A9D}"/>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1128899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5002DC-E374-4371-941C-787E2F0963D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3F34A92-AC22-45AF-91DC-8939A309F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2B431D0-B866-45D2-9DD8-2FB8530A5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9E48A39-4789-4370-A7C8-799CFF77DE9C}"/>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5FE14512-3F2E-4694-9977-F9444B6AEB5D}"/>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A2AEA7FD-F995-4BAC-AAA0-ECF1807AE302}"/>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143665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45592" y="908052"/>
            <a:ext cx="6543261" cy="1325563"/>
          </a:xfrm>
        </p:spPr>
        <p:txBody>
          <a:bodyPr/>
          <a:lstStyle/>
          <a:p>
            <a:r>
              <a:rPr lang="fi-FI"/>
              <a:t>Muokkaa ots. perustyyl. napsautt.</a:t>
            </a:r>
            <a:endParaRPr lang="en-US"/>
          </a:p>
        </p:txBody>
      </p:sp>
      <p:sp>
        <p:nvSpPr>
          <p:cNvPr id="3" name="Content Placeholder 2"/>
          <p:cNvSpPr>
            <a:spLocks noGrp="1"/>
          </p:cNvSpPr>
          <p:nvPr>
            <p:ph idx="1"/>
          </p:nvPr>
        </p:nvSpPr>
        <p:spPr>
          <a:xfrm>
            <a:off x="545592" y="2450306"/>
            <a:ext cx="6543261"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5" name="Kuva 4">
            <a:extLst>
              <a:ext uri="{FF2B5EF4-FFF2-40B4-BE49-F238E27FC236}">
                <a16:creationId xmlns:a16="http://schemas.microsoft.com/office/drawing/2014/main" id="{4DA86D18-0533-D746-BDB3-EAB08CFF6C1D}"/>
              </a:ext>
            </a:extLst>
          </p:cNvPr>
          <p:cNvPicPr>
            <a:picLocks noChangeAspect="1"/>
          </p:cNvPicPr>
          <p:nvPr userDrawn="1"/>
        </p:nvPicPr>
        <p:blipFill>
          <a:blip r:embed="rId2"/>
          <a:stretch>
            <a:fillRect/>
          </a:stretch>
        </p:blipFill>
        <p:spPr>
          <a:xfrm>
            <a:off x="6629400" y="0"/>
            <a:ext cx="5562600" cy="6858000"/>
          </a:xfrm>
          <a:prstGeom prst="rect">
            <a:avLst/>
          </a:prstGeom>
        </p:spPr>
      </p:pic>
    </p:spTree>
    <p:extLst>
      <p:ext uri="{BB962C8B-B14F-4D97-AF65-F5344CB8AC3E}">
        <p14:creationId xmlns:p14="http://schemas.microsoft.com/office/powerpoint/2010/main" val="2393703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D0B7F0-0F03-4C1D-AF4F-9509CF0C77C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33C4781-2613-407B-A790-667F8BE05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EFF0FE3-1899-449E-8DBE-269F2C876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939DF3A-B7E8-43C8-9969-E2BCEA703560}"/>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DA614E04-0678-4638-8C75-79E555581B68}"/>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5300C0BF-2790-478E-9967-6311CF32613C}"/>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3102783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D05E6-61C5-4B97-A98F-39F35F8EC7F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6C0AB04-672D-4949-9BC9-AE9CF5E9DB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D39311-014B-4478-B321-3CDEABD76682}"/>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49874301-997A-433F-9301-9C221F6C9609}"/>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F08BE7ED-D6FB-48B0-9FC5-84F0473E6C19}"/>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439288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06C737D-F261-41BB-937C-58FB6C30C89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7FBDC4-AD8F-4329-ADC1-E5576357B51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8D5F9E-41E3-4C7F-A2F3-A19592ABD8E9}"/>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33A912DD-6A55-4D69-8B12-A40AFC0CB3EA}"/>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016F6806-960F-440A-A49E-0BCB527270F0}"/>
              </a:ext>
            </a:extLst>
          </p:cNvPr>
          <p:cNvSpPr>
            <a:spLocks noGrp="1"/>
          </p:cNvSpPr>
          <p:nvPr>
            <p:ph type="sldNum" sz="quarter" idx="12"/>
          </p:nvPr>
        </p:nvSpPr>
        <p:spPr/>
        <p:txBody>
          <a:bodyPr/>
          <a:lstStyle/>
          <a:p>
            <a:fld id="{F1F77F1E-88AB-4C9E-82A5-7CB47B5009DD}" type="slidenum">
              <a:rPr lang="fi-FI" smtClean="0"/>
              <a:t>‹#›</a:t>
            </a:fld>
            <a:endParaRPr lang="fi-FI"/>
          </a:p>
        </p:txBody>
      </p:sp>
    </p:spTree>
    <p:extLst>
      <p:ext uri="{BB962C8B-B14F-4D97-AF65-F5344CB8AC3E}">
        <p14:creationId xmlns:p14="http://schemas.microsoft.com/office/powerpoint/2010/main" val="1802962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06D34C-739B-4B87-94B0-07234E305B0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CDF8812-2B00-4A31-9619-FCA12DA61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2FD4139-0E91-48FF-B872-F61636A713AD}"/>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BDA53541-842D-4D16-AD7E-F683DADE1232}"/>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B0CC7961-8341-43F3-9EDA-C20F7392A925}"/>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2602188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07A4BD-7378-458E-98D1-86A4BE6C2F0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A9A6374-4F46-499C-ADE8-FC7693ACA8D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208F4D-DE44-42AF-81ED-FE37AA3D74C4}"/>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DD9D95D8-09EE-4582-91A6-DAE8F7BCD7FC}"/>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4B7F4789-1F55-4A37-8EAE-40588D8C4896}"/>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3298741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47EC8E-B27F-48C8-A11A-E72FB6936E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A072F77-45B2-4BA7-83C2-2D8F20490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EAE31A5-4081-48DC-93C9-DC1605F7B32A}"/>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A2503C01-7EE8-479C-8B6B-BE22F07CA6F5}"/>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1D1B8286-5B03-4DF2-BCCB-045DFAB9C234}"/>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2684333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F69A3A-D100-40BA-A3AE-4A7E19653C6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FB31EBC-482D-47E7-A1B0-A8787942242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8700800-F191-4F7B-A501-CFA48A6AF05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222E8A4-4B1C-4CFB-93E2-B5874037E516}"/>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FC7F2A96-82D6-4965-8ED6-441A179753E5}"/>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812E985D-4CFB-4BDF-935A-DCFB4B22BEFE}"/>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2002634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E4D6B6-3BD7-4695-9D79-A77B46538E7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389C83E-73F4-498E-8AA4-40D2621A6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46503A1-2E55-4F11-A9A0-AD1CDEF7A3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9A6E29F-1CA1-4772-88C2-3147E51E4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9220C1A-B50C-4F2D-8B24-6C8AE869257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816A08F-898B-47EA-A100-A4444DF051C1}"/>
              </a:ext>
            </a:extLst>
          </p:cNvPr>
          <p:cNvSpPr>
            <a:spLocks noGrp="1"/>
          </p:cNvSpPr>
          <p:nvPr>
            <p:ph type="dt" sz="half" idx="10"/>
          </p:nvPr>
        </p:nvSpPr>
        <p:spPr/>
        <p:txBody>
          <a:bodyPr/>
          <a:lstStyle/>
          <a:p>
            <a:r>
              <a:rPr lang="fi-FI"/>
              <a:t>1.11.2023</a:t>
            </a:r>
          </a:p>
        </p:txBody>
      </p:sp>
      <p:sp>
        <p:nvSpPr>
          <p:cNvPr id="8" name="Alatunnisteen paikkamerkki 7">
            <a:extLst>
              <a:ext uri="{FF2B5EF4-FFF2-40B4-BE49-F238E27FC236}">
                <a16:creationId xmlns:a16="http://schemas.microsoft.com/office/drawing/2014/main" id="{99AD8EAD-E758-407F-A088-2F8B9C379131}"/>
              </a:ext>
            </a:extLst>
          </p:cNvPr>
          <p:cNvSpPr>
            <a:spLocks noGrp="1"/>
          </p:cNvSpPr>
          <p:nvPr>
            <p:ph type="ftr" sz="quarter" idx="11"/>
          </p:nvPr>
        </p:nvSpPr>
        <p:spPr/>
        <p:txBody>
          <a:bodyPr/>
          <a:lstStyle/>
          <a:p>
            <a:r>
              <a:rPr lang="fi-FI"/>
              <a:t>Laakkonen, Manssila, Heikkinen</a:t>
            </a:r>
          </a:p>
        </p:txBody>
      </p:sp>
      <p:sp>
        <p:nvSpPr>
          <p:cNvPr id="9" name="Dian numeron paikkamerkki 8">
            <a:extLst>
              <a:ext uri="{FF2B5EF4-FFF2-40B4-BE49-F238E27FC236}">
                <a16:creationId xmlns:a16="http://schemas.microsoft.com/office/drawing/2014/main" id="{CA8F5A9C-85D3-40DC-98F4-CC39F86925EC}"/>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2730397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4C0366-DF40-4228-B258-D5F031AC05B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12CDA11-3FD8-4D71-9D6B-F6B5A48E0F34}"/>
              </a:ext>
            </a:extLst>
          </p:cNvPr>
          <p:cNvSpPr>
            <a:spLocks noGrp="1"/>
          </p:cNvSpPr>
          <p:nvPr>
            <p:ph type="dt" sz="half" idx="10"/>
          </p:nvPr>
        </p:nvSpPr>
        <p:spPr/>
        <p:txBody>
          <a:bodyPr/>
          <a:lstStyle/>
          <a:p>
            <a:r>
              <a:rPr lang="fi-FI"/>
              <a:t>1.11.2023</a:t>
            </a:r>
          </a:p>
        </p:txBody>
      </p:sp>
      <p:sp>
        <p:nvSpPr>
          <p:cNvPr id="4" name="Alatunnisteen paikkamerkki 3">
            <a:extLst>
              <a:ext uri="{FF2B5EF4-FFF2-40B4-BE49-F238E27FC236}">
                <a16:creationId xmlns:a16="http://schemas.microsoft.com/office/drawing/2014/main" id="{B7339818-C296-4A69-8484-AAF5EA69215B}"/>
              </a:ext>
            </a:extLst>
          </p:cNvPr>
          <p:cNvSpPr>
            <a:spLocks noGrp="1"/>
          </p:cNvSpPr>
          <p:nvPr>
            <p:ph type="ftr" sz="quarter" idx="11"/>
          </p:nvPr>
        </p:nvSpPr>
        <p:spPr/>
        <p:txBody>
          <a:bodyPr/>
          <a:lstStyle/>
          <a:p>
            <a:r>
              <a:rPr lang="fi-FI"/>
              <a:t>Laakkonen, Manssila, Heikkinen</a:t>
            </a:r>
          </a:p>
        </p:txBody>
      </p:sp>
      <p:sp>
        <p:nvSpPr>
          <p:cNvPr id="5" name="Dian numeron paikkamerkki 4">
            <a:extLst>
              <a:ext uri="{FF2B5EF4-FFF2-40B4-BE49-F238E27FC236}">
                <a16:creationId xmlns:a16="http://schemas.microsoft.com/office/drawing/2014/main" id="{30FF09ED-5A85-4F3C-A617-BEE9D7209065}"/>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2595334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9FBEEAD-2614-40A7-ACA7-D8942B92FB0B}"/>
              </a:ext>
            </a:extLst>
          </p:cNvPr>
          <p:cNvSpPr>
            <a:spLocks noGrp="1"/>
          </p:cNvSpPr>
          <p:nvPr>
            <p:ph type="dt" sz="half" idx="10"/>
          </p:nvPr>
        </p:nvSpPr>
        <p:spPr/>
        <p:txBody>
          <a:bodyPr/>
          <a:lstStyle/>
          <a:p>
            <a:r>
              <a:rPr lang="fi-FI"/>
              <a:t>1.11.2023</a:t>
            </a:r>
          </a:p>
        </p:txBody>
      </p:sp>
      <p:sp>
        <p:nvSpPr>
          <p:cNvPr id="3" name="Alatunnisteen paikkamerkki 2">
            <a:extLst>
              <a:ext uri="{FF2B5EF4-FFF2-40B4-BE49-F238E27FC236}">
                <a16:creationId xmlns:a16="http://schemas.microsoft.com/office/drawing/2014/main" id="{DD6DBDD0-E253-4CD4-83DC-35AD26D4156F}"/>
              </a:ext>
            </a:extLst>
          </p:cNvPr>
          <p:cNvSpPr>
            <a:spLocks noGrp="1"/>
          </p:cNvSpPr>
          <p:nvPr>
            <p:ph type="ftr" sz="quarter" idx="11"/>
          </p:nvPr>
        </p:nvSpPr>
        <p:spPr/>
        <p:txBody>
          <a:bodyPr/>
          <a:lstStyle/>
          <a:p>
            <a:r>
              <a:rPr lang="fi-FI"/>
              <a:t>Laakkonen, Manssila, Heikkinen</a:t>
            </a:r>
          </a:p>
        </p:txBody>
      </p:sp>
      <p:sp>
        <p:nvSpPr>
          <p:cNvPr id="4" name="Dian numeron paikkamerkki 3">
            <a:extLst>
              <a:ext uri="{FF2B5EF4-FFF2-40B4-BE49-F238E27FC236}">
                <a16:creationId xmlns:a16="http://schemas.microsoft.com/office/drawing/2014/main" id="{80F0D185-569E-45F2-A351-AFA201035395}"/>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88424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4FC3B78-FECB-C04B-9103-9B3F94369AF6}"/>
              </a:ext>
            </a:extLst>
          </p:cNvPr>
          <p:cNvPicPr>
            <a:picLocks noChangeAspect="1"/>
          </p:cNvPicPr>
          <p:nvPr userDrawn="1"/>
        </p:nvPicPr>
        <p:blipFill rotWithShape="1">
          <a:blip r:embed="rId2"/>
          <a:srcRect r="5735"/>
          <a:stretch/>
        </p:blipFill>
        <p:spPr>
          <a:xfrm>
            <a:off x="6922516" y="0"/>
            <a:ext cx="5159756" cy="6858000"/>
          </a:xfrm>
          <a:prstGeom prst="rect">
            <a:avLst/>
          </a:prstGeom>
        </p:spPr>
      </p:pic>
      <p:sp>
        <p:nvSpPr>
          <p:cNvPr id="2" name="Title 1"/>
          <p:cNvSpPr>
            <a:spLocks noGrp="1"/>
          </p:cNvSpPr>
          <p:nvPr>
            <p:ph type="title"/>
          </p:nvPr>
        </p:nvSpPr>
        <p:spPr>
          <a:xfrm>
            <a:off x="543847" y="908052"/>
            <a:ext cx="6360381" cy="1325563"/>
          </a:xfrm>
        </p:spPr>
        <p:txBody>
          <a:bodyPr/>
          <a:lstStyle/>
          <a:p>
            <a:r>
              <a:rPr lang="fi-FI"/>
              <a:t>Muokkaa ots. perustyyl. napsautt.</a:t>
            </a:r>
            <a:endParaRPr lang="en-US"/>
          </a:p>
        </p:txBody>
      </p:sp>
      <p:sp>
        <p:nvSpPr>
          <p:cNvPr id="3" name="Content Placeholder 2"/>
          <p:cNvSpPr>
            <a:spLocks noGrp="1"/>
          </p:cNvSpPr>
          <p:nvPr>
            <p:ph idx="1"/>
          </p:nvPr>
        </p:nvSpPr>
        <p:spPr>
          <a:xfrm>
            <a:off x="543847" y="2450306"/>
            <a:ext cx="6360381"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28007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F25D97-34B5-4ED9-A7CC-8A9603D49A2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826194D-3FD7-4673-9DF4-AD0D249FA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359CC3F-2211-4869-B6B2-C05083E7C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D4FA24F-3087-45BA-920D-8FBF0E92796B}"/>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FEA13545-E3C1-4293-87E2-77BCCC0312E0}"/>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68F4B941-129B-42C4-B522-8F9DECE656F3}"/>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3748463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923D4F-0F4C-4357-AB78-4DCA56E0D8B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69CE6D4-C395-437D-AAB7-5FF0520F9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A90EFCD-A2A2-42B3-A22C-0A40ACF1A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4F86349-080D-41D4-8A85-C2BE9D0A4460}"/>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46E7384B-673F-4A2B-ABFA-29C31BC940D3}"/>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53DB1A23-CDBC-4301-9075-DD9E4CFCFC65}"/>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4136179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7C20BD-F1B5-4375-A5EF-7464197F159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5ED6EBA-05A5-41F9-8DDC-8B0C914F9DA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04BCAB0-BE5F-4349-9685-26B8AB3CE10C}"/>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101A64D9-1C6D-4D5E-875B-6E09B0009FDC}"/>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DB6B4AEE-268F-47F7-B965-FCBB35E1D174}"/>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3997241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B387B63-4556-46FD-AA1A-B8787D729E8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CBD30F9-45DC-4F82-B0D3-B0375A758D0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19A7893-5A07-45AE-8653-F820FD703405}"/>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BF5D7A35-EE5E-413D-B32D-740A31865F90}"/>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DD879A89-9B89-4399-9639-B06FE67030CB}"/>
              </a:ext>
            </a:extLst>
          </p:cNvPr>
          <p:cNvSpPr>
            <a:spLocks noGrp="1"/>
          </p:cNvSpPr>
          <p:nvPr>
            <p:ph type="sldNum" sz="quarter" idx="12"/>
          </p:nvPr>
        </p:nvSpPr>
        <p:spPr/>
        <p:txBody>
          <a:bodyPr/>
          <a:lstStyle/>
          <a:p>
            <a:fld id="{50166743-433F-4709-A81D-9AA383024B7C}" type="slidenum">
              <a:rPr lang="fi-FI" smtClean="0"/>
              <a:t>‹#›</a:t>
            </a:fld>
            <a:endParaRPr lang="fi-FI"/>
          </a:p>
        </p:txBody>
      </p:sp>
    </p:spTree>
    <p:extLst>
      <p:ext uri="{BB962C8B-B14F-4D97-AF65-F5344CB8AC3E}">
        <p14:creationId xmlns:p14="http://schemas.microsoft.com/office/powerpoint/2010/main" val="2774388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51048F-626B-40E5-BB98-49AE1C7A5A8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AD13F2C-8409-4DE3-B725-A73432DAB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CE0DD7D-0D8D-438D-80CA-65FB7FAA5DBB}"/>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C7F8D461-9A1C-46D9-A0DC-9E61DF7CD2F2}"/>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7F7B43E5-7723-42FE-8197-3A71526FF2D2}"/>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27735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C61EE4-015C-4E4B-A241-5B3D71DE7F6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F417086-CBDC-40E7-AA9A-78BF7C1193F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E84846-C3DA-4112-91FF-7C25318ADE74}"/>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FE9A1CA1-8037-4C01-AC76-1426E1A3BCC6}"/>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70AAEC5E-7C7E-4114-8FF0-A66AE31E251F}"/>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2643461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1F050B-C26E-47AC-B941-8B9BFD3BBD9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51F9E33-4DE0-408A-9094-76626A174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F65ABD4-AD58-470D-8331-C67A4994ECA9}"/>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B981AFF4-97C2-406B-8CB8-6574F9EF53A5}"/>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8FA21976-B434-4095-B284-D39E2F3CCA8A}"/>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3726495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1D2C58-E7A6-4BAC-BA8E-12EA9126126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6F3301-FD67-482E-A6D2-649FD5425C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0DC5941-6DBE-455A-BF6D-95BC6115339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95CDADB-8EFE-4365-A31C-1DB5B99464A1}"/>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242E53DC-380D-4ACC-A62B-87CDB89E5950}"/>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68CBDBF6-908A-4250-AE2D-9FB9378DF838}"/>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171370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0DB2B-F687-44D8-8602-6B395847C76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38615D4-B2ED-4955-A9AD-E75234853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BCBBC04-AA89-409D-A79B-14B6BAA2AF7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0C9F340-C497-4966-A7EE-516976996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72D2F7E-142E-4B24-B996-74FE280CB1C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95A396C-204B-48E7-8FC1-EA751ED08687}"/>
              </a:ext>
            </a:extLst>
          </p:cNvPr>
          <p:cNvSpPr>
            <a:spLocks noGrp="1"/>
          </p:cNvSpPr>
          <p:nvPr>
            <p:ph type="dt" sz="half" idx="10"/>
          </p:nvPr>
        </p:nvSpPr>
        <p:spPr/>
        <p:txBody>
          <a:bodyPr/>
          <a:lstStyle/>
          <a:p>
            <a:r>
              <a:rPr lang="fi-FI"/>
              <a:t>1.11.2023</a:t>
            </a:r>
          </a:p>
        </p:txBody>
      </p:sp>
      <p:sp>
        <p:nvSpPr>
          <p:cNvPr id="8" name="Alatunnisteen paikkamerkki 7">
            <a:extLst>
              <a:ext uri="{FF2B5EF4-FFF2-40B4-BE49-F238E27FC236}">
                <a16:creationId xmlns:a16="http://schemas.microsoft.com/office/drawing/2014/main" id="{BA99F2A0-8E0A-48CF-854E-8C946D48DA15}"/>
              </a:ext>
            </a:extLst>
          </p:cNvPr>
          <p:cNvSpPr>
            <a:spLocks noGrp="1"/>
          </p:cNvSpPr>
          <p:nvPr>
            <p:ph type="ftr" sz="quarter" idx="11"/>
          </p:nvPr>
        </p:nvSpPr>
        <p:spPr/>
        <p:txBody>
          <a:bodyPr/>
          <a:lstStyle/>
          <a:p>
            <a:r>
              <a:rPr lang="fi-FI"/>
              <a:t>Laakkonen, Manssila, Heikkinen</a:t>
            </a:r>
          </a:p>
        </p:txBody>
      </p:sp>
      <p:sp>
        <p:nvSpPr>
          <p:cNvPr id="9" name="Dian numeron paikkamerkki 8">
            <a:extLst>
              <a:ext uri="{FF2B5EF4-FFF2-40B4-BE49-F238E27FC236}">
                <a16:creationId xmlns:a16="http://schemas.microsoft.com/office/drawing/2014/main" id="{C03204DE-3454-4BA3-85CE-49E8F82E739D}"/>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527175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36D90B-545E-47B5-9264-2921E3F66DF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FA503E9-0AF7-4509-9FCD-9A0714F35D21}"/>
              </a:ext>
            </a:extLst>
          </p:cNvPr>
          <p:cNvSpPr>
            <a:spLocks noGrp="1"/>
          </p:cNvSpPr>
          <p:nvPr>
            <p:ph type="dt" sz="half" idx="10"/>
          </p:nvPr>
        </p:nvSpPr>
        <p:spPr/>
        <p:txBody>
          <a:bodyPr/>
          <a:lstStyle/>
          <a:p>
            <a:r>
              <a:rPr lang="fi-FI"/>
              <a:t>1.11.2023</a:t>
            </a:r>
          </a:p>
        </p:txBody>
      </p:sp>
      <p:sp>
        <p:nvSpPr>
          <p:cNvPr id="4" name="Alatunnisteen paikkamerkki 3">
            <a:extLst>
              <a:ext uri="{FF2B5EF4-FFF2-40B4-BE49-F238E27FC236}">
                <a16:creationId xmlns:a16="http://schemas.microsoft.com/office/drawing/2014/main" id="{AFAD33B6-FD93-4958-B71E-5D338143CA3E}"/>
              </a:ext>
            </a:extLst>
          </p:cNvPr>
          <p:cNvSpPr>
            <a:spLocks noGrp="1"/>
          </p:cNvSpPr>
          <p:nvPr>
            <p:ph type="ftr" sz="quarter" idx="11"/>
          </p:nvPr>
        </p:nvSpPr>
        <p:spPr/>
        <p:txBody>
          <a:bodyPr/>
          <a:lstStyle/>
          <a:p>
            <a:r>
              <a:rPr lang="fi-FI"/>
              <a:t>Laakkonen, Manssila, Heikkinen</a:t>
            </a:r>
          </a:p>
        </p:txBody>
      </p:sp>
      <p:sp>
        <p:nvSpPr>
          <p:cNvPr id="5" name="Dian numeron paikkamerkki 4">
            <a:extLst>
              <a:ext uri="{FF2B5EF4-FFF2-40B4-BE49-F238E27FC236}">
                <a16:creationId xmlns:a16="http://schemas.microsoft.com/office/drawing/2014/main" id="{4628F9C9-2F9F-4821-9458-189316562A50}"/>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344843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E3EE5EA-B4A4-4E4A-82D2-93BAB23DD188}"/>
              </a:ext>
            </a:extLst>
          </p:cNvPr>
          <p:cNvPicPr>
            <a:picLocks noChangeAspect="1"/>
          </p:cNvPicPr>
          <p:nvPr userDrawn="1"/>
        </p:nvPicPr>
        <p:blipFill>
          <a:blip r:embed="rId2"/>
          <a:stretch>
            <a:fillRect/>
          </a:stretch>
        </p:blipFill>
        <p:spPr>
          <a:xfrm>
            <a:off x="7943596" y="4130190"/>
            <a:ext cx="3492500" cy="2374900"/>
          </a:xfrm>
          <a:prstGeom prst="rect">
            <a:avLst/>
          </a:prstGeom>
        </p:spPr>
      </p:pic>
      <p:sp>
        <p:nvSpPr>
          <p:cNvPr id="2" name="Title 1"/>
          <p:cNvSpPr>
            <a:spLocks noGrp="1"/>
          </p:cNvSpPr>
          <p:nvPr>
            <p:ph type="title"/>
          </p:nvPr>
        </p:nvSpPr>
        <p:spPr>
          <a:xfrm>
            <a:off x="545591" y="908052"/>
            <a:ext cx="9233452" cy="1325563"/>
          </a:xfrm>
        </p:spPr>
        <p:txBody>
          <a:bodyPr/>
          <a:lstStyle/>
          <a:p>
            <a:r>
              <a:rPr lang="fi-FI"/>
              <a:t>Muokkaa ots. perustyyl. napsautt.</a:t>
            </a:r>
            <a:endParaRPr lang="en-US"/>
          </a:p>
        </p:txBody>
      </p:sp>
      <p:sp>
        <p:nvSpPr>
          <p:cNvPr id="3" name="Content Placeholder 2"/>
          <p:cNvSpPr>
            <a:spLocks noGrp="1"/>
          </p:cNvSpPr>
          <p:nvPr>
            <p:ph idx="1"/>
          </p:nvPr>
        </p:nvSpPr>
        <p:spPr>
          <a:xfrm>
            <a:off x="545592" y="2450306"/>
            <a:ext cx="9233451"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4127579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405757C-0806-4B71-8482-F6B2CA6D57F1}"/>
              </a:ext>
            </a:extLst>
          </p:cNvPr>
          <p:cNvSpPr>
            <a:spLocks noGrp="1"/>
          </p:cNvSpPr>
          <p:nvPr>
            <p:ph type="dt" sz="half" idx="10"/>
          </p:nvPr>
        </p:nvSpPr>
        <p:spPr/>
        <p:txBody>
          <a:bodyPr/>
          <a:lstStyle/>
          <a:p>
            <a:r>
              <a:rPr lang="fi-FI"/>
              <a:t>1.11.2023</a:t>
            </a:r>
          </a:p>
        </p:txBody>
      </p:sp>
      <p:sp>
        <p:nvSpPr>
          <p:cNvPr id="3" name="Alatunnisteen paikkamerkki 2">
            <a:extLst>
              <a:ext uri="{FF2B5EF4-FFF2-40B4-BE49-F238E27FC236}">
                <a16:creationId xmlns:a16="http://schemas.microsoft.com/office/drawing/2014/main" id="{D60FB289-A06F-4440-A96E-649D05A5B61B}"/>
              </a:ext>
            </a:extLst>
          </p:cNvPr>
          <p:cNvSpPr>
            <a:spLocks noGrp="1"/>
          </p:cNvSpPr>
          <p:nvPr>
            <p:ph type="ftr" sz="quarter" idx="11"/>
          </p:nvPr>
        </p:nvSpPr>
        <p:spPr/>
        <p:txBody>
          <a:bodyPr/>
          <a:lstStyle/>
          <a:p>
            <a:r>
              <a:rPr lang="fi-FI"/>
              <a:t>Laakkonen, Manssila, Heikkinen</a:t>
            </a:r>
          </a:p>
        </p:txBody>
      </p:sp>
      <p:sp>
        <p:nvSpPr>
          <p:cNvPr id="4" name="Dian numeron paikkamerkki 3">
            <a:extLst>
              <a:ext uri="{FF2B5EF4-FFF2-40B4-BE49-F238E27FC236}">
                <a16:creationId xmlns:a16="http://schemas.microsoft.com/office/drawing/2014/main" id="{5FEFB5B1-0EB6-47CF-BA63-C7635205A296}"/>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4184858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6DB6BF-F69B-43E0-913C-0B2D012DC08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5B70ED5-3ECC-4FFF-9738-ABAA17743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D7275E3-E2DC-455C-94CC-8D3AF7997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90939A-2C32-441C-87F9-5D88414F069A}"/>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4261E92E-6058-4E8F-AE70-FD30B1630626}"/>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B75B9273-D755-48DD-AA3E-888E34019C64}"/>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12390424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055834-6689-4837-A064-CE73C216532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FFA8A60-A7C4-41C7-8B15-F81C96915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A2096F8-CD46-438C-84E6-540C5D061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A98DA8F-8F3B-4FF8-9F1A-0018B4DC49DF}"/>
              </a:ext>
            </a:extLst>
          </p:cNvPr>
          <p:cNvSpPr>
            <a:spLocks noGrp="1"/>
          </p:cNvSpPr>
          <p:nvPr>
            <p:ph type="dt" sz="half" idx="10"/>
          </p:nvPr>
        </p:nvSpPr>
        <p:spPr/>
        <p:txBody>
          <a:bodyPr/>
          <a:lstStyle/>
          <a:p>
            <a:r>
              <a:rPr lang="fi-FI"/>
              <a:t>1.11.2023</a:t>
            </a:r>
          </a:p>
        </p:txBody>
      </p:sp>
      <p:sp>
        <p:nvSpPr>
          <p:cNvPr id="6" name="Alatunnisteen paikkamerkki 5">
            <a:extLst>
              <a:ext uri="{FF2B5EF4-FFF2-40B4-BE49-F238E27FC236}">
                <a16:creationId xmlns:a16="http://schemas.microsoft.com/office/drawing/2014/main" id="{D942AD7B-88B0-47CE-BDB6-3FF8813F71CE}"/>
              </a:ext>
            </a:extLst>
          </p:cNvPr>
          <p:cNvSpPr>
            <a:spLocks noGrp="1"/>
          </p:cNvSpPr>
          <p:nvPr>
            <p:ph type="ftr" sz="quarter" idx="11"/>
          </p:nvPr>
        </p:nvSpPr>
        <p:spPr/>
        <p:txBody>
          <a:bodyPr/>
          <a:lstStyle/>
          <a:p>
            <a:r>
              <a:rPr lang="fi-FI"/>
              <a:t>Laakkonen, Manssila, Heikkinen</a:t>
            </a:r>
          </a:p>
        </p:txBody>
      </p:sp>
      <p:sp>
        <p:nvSpPr>
          <p:cNvPr id="7" name="Dian numeron paikkamerkki 6">
            <a:extLst>
              <a:ext uri="{FF2B5EF4-FFF2-40B4-BE49-F238E27FC236}">
                <a16:creationId xmlns:a16="http://schemas.microsoft.com/office/drawing/2014/main" id="{1D1BD8F2-ED35-41F0-B52E-48C042B47EFA}"/>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2782211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5EFB1-BD3E-4A3E-82A9-60FD94EEFF9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0C99AB2-C649-45EF-A51D-938666C5F04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D6431F9-8525-4ECC-8703-EABBD2B883CF}"/>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26F149DF-3F44-4535-881F-ED5CB19191B9}"/>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301C2DFA-0BD5-4FD2-94C1-A6813B6D7AAF}"/>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324405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17B37CB-4882-46F6-AB4A-DA400262E45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B50EF5B-FF7A-43E2-857E-DA94742C7D1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A5F786-3CB9-4ED3-B63F-8D69F4789062}"/>
              </a:ext>
            </a:extLst>
          </p:cNvPr>
          <p:cNvSpPr>
            <a:spLocks noGrp="1"/>
          </p:cNvSpPr>
          <p:nvPr>
            <p:ph type="dt" sz="half" idx="10"/>
          </p:nvPr>
        </p:nvSpPr>
        <p:spPr/>
        <p:txBody>
          <a:bodyPr/>
          <a:lstStyle/>
          <a:p>
            <a:r>
              <a:rPr lang="fi-FI"/>
              <a:t>1.11.2023</a:t>
            </a:r>
          </a:p>
        </p:txBody>
      </p:sp>
      <p:sp>
        <p:nvSpPr>
          <p:cNvPr id="5" name="Alatunnisteen paikkamerkki 4">
            <a:extLst>
              <a:ext uri="{FF2B5EF4-FFF2-40B4-BE49-F238E27FC236}">
                <a16:creationId xmlns:a16="http://schemas.microsoft.com/office/drawing/2014/main" id="{B64B3230-C469-47B8-82D0-236AAAB923A9}"/>
              </a:ext>
            </a:extLst>
          </p:cNvPr>
          <p:cNvSpPr>
            <a:spLocks noGrp="1"/>
          </p:cNvSpPr>
          <p:nvPr>
            <p:ph type="ftr" sz="quarter" idx="11"/>
          </p:nvPr>
        </p:nvSpPr>
        <p:spPr/>
        <p:txBody>
          <a:bodyPr/>
          <a:lstStyle/>
          <a:p>
            <a:r>
              <a:rPr lang="fi-FI"/>
              <a:t>Laakkonen, Manssila, Heikkinen</a:t>
            </a:r>
          </a:p>
        </p:txBody>
      </p:sp>
      <p:sp>
        <p:nvSpPr>
          <p:cNvPr id="6" name="Dian numeron paikkamerkki 5">
            <a:extLst>
              <a:ext uri="{FF2B5EF4-FFF2-40B4-BE49-F238E27FC236}">
                <a16:creationId xmlns:a16="http://schemas.microsoft.com/office/drawing/2014/main" id="{5660F9AA-C90E-482E-B627-CF4280D51B68}"/>
              </a:ext>
            </a:extLst>
          </p:cNvPr>
          <p:cNvSpPr>
            <a:spLocks noGrp="1"/>
          </p:cNvSpPr>
          <p:nvPr>
            <p:ph type="sldNum" sz="quarter" idx="12"/>
          </p:nvPr>
        </p:nvSpPr>
        <p:spPr/>
        <p:txBody>
          <a:bodyPr/>
          <a:lstStyle/>
          <a:p>
            <a:fld id="{E3BFA884-0122-4029-8876-32FA0ECF584B}" type="slidenum">
              <a:rPr lang="fi-FI" smtClean="0"/>
              <a:t>‹#›</a:t>
            </a:fld>
            <a:endParaRPr lang="fi-FI"/>
          </a:p>
        </p:txBody>
      </p:sp>
    </p:spTree>
    <p:extLst>
      <p:ext uri="{BB962C8B-B14F-4D97-AF65-F5344CB8AC3E}">
        <p14:creationId xmlns:p14="http://schemas.microsoft.com/office/powerpoint/2010/main" val="2873465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i-FI" noProof="0"/>
              <a:t>Muokkaa otsikon perustyyliä napsauttamalla</a:t>
            </a:r>
          </a:p>
        </p:txBody>
      </p:sp>
      <p:sp>
        <p:nvSpPr>
          <p:cNvPr id="3" name="Alaotsikk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noProof="0"/>
              <a:t>Muokkaa alaotsikon perustyyliä napsautt.</a:t>
            </a:r>
          </a:p>
        </p:txBody>
      </p:sp>
      <p:cxnSp>
        <p:nvCxnSpPr>
          <p:cNvPr id="9" name="Suora yhdysviiva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D5AFDE84-FD54-46BA-BF6E-4C17E07557E9}" type="datetime1">
              <a:rPr lang="fi-FI" noProof="0" smtClean="0"/>
              <a:t>1.11.2023</a:t>
            </a:fld>
            <a:endParaRPr lang="fi-FI" noProof="0"/>
          </a:p>
        </p:txBody>
      </p:sp>
      <p:sp>
        <p:nvSpPr>
          <p:cNvPr id="5" name="Alatunnisteen paikkamerkki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2623437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p:cNvSpPr>
            <a:spLocks noGrp="1"/>
          </p:cNvSpPr>
          <p:nvPr>
            <p:ph idx="1"/>
          </p:nvPr>
        </p:nvSpPr>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Päivämäärän paikkamerkki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118E82A1-6454-4F37-BDC2-5B700403C53C}" type="datetime1">
              <a:rPr lang="fi-FI" noProof="0" smtClean="0"/>
              <a:t>1.11.2023</a:t>
            </a:fld>
            <a:endParaRPr lang="fi-FI" noProof="0"/>
          </a:p>
        </p:txBody>
      </p:sp>
      <p:sp>
        <p:nvSpPr>
          <p:cNvPr id="8" name="Alatunnisteen paikkamerkki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fi-FI" noProof="0"/>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2540465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i-FI" noProof="0"/>
              <a:t>Muokkaa otsikon perustyyliä napsauttamalla</a:t>
            </a:r>
          </a:p>
        </p:txBody>
      </p:sp>
      <p:sp>
        <p:nvSpPr>
          <p:cNvPr id="3" name="Tekstin paikkamerkki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 napsauttamalla</a:t>
            </a:r>
          </a:p>
        </p:txBody>
      </p:sp>
      <p:cxnSp>
        <p:nvCxnSpPr>
          <p:cNvPr id="9" name="Suora yhdysviiva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äivämäärän paikkamerkki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6EBFC35C-E10B-4FDB-ADBC-81C65934F60D}" type="datetime1">
              <a:rPr lang="fi-FI" noProof="0" smtClean="0"/>
              <a:t>1.11.2023</a:t>
            </a:fld>
            <a:endParaRPr lang="fi-FI" noProof="0"/>
          </a:p>
        </p:txBody>
      </p:sp>
      <p:sp>
        <p:nvSpPr>
          <p:cNvPr id="8" name="Alatunnisteen paikkamerkki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fi-FI" noProof="0"/>
          </a:p>
        </p:txBody>
      </p:sp>
      <p:sp>
        <p:nvSpPr>
          <p:cNvPr id="11" name="Dian numeron paikkamerkki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762783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hasCustomPrompt="1"/>
          </p:nvPr>
        </p:nvSpPr>
        <p:spPr>
          <a:xfrm>
            <a:off x="1097280" y="286603"/>
            <a:ext cx="10058400" cy="1450757"/>
          </a:xfrm>
        </p:spPr>
        <p:txBody>
          <a:bodyPr rtlCol="0"/>
          <a:lstStyle/>
          <a:p>
            <a:pPr rtl="0"/>
            <a:r>
              <a:rPr lang="fi-FI" noProof="0"/>
              <a:t>Muokkaa otsikon perustyyliä napsauttamalla</a:t>
            </a:r>
          </a:p>
        </p:txBody>
      </p:sp>
      <p:sp>
        <p:nvSpPr>
          <p:cNvPr id="3" name="Sisällön paikkamerkki 2"/>
          <p:cNvSpPr>
            <a:spLocks noGrp="1"/>
          </p:cNvSpPr>
          <p:nvPr>
            <p:ph sz="half" idx="1"/>
          </p:nvPr>
        </p:nvSpPr>
        <p:spPr>
          <a:xfrm>
            <a:off x="1097280" y="2120900"/>
            <a:ext cx="4639736" cy="3748193"/>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p:nvPr>
        </p:nvSpPr>
        <p:spPr>
          <a:xfrm>
            <a:off x="6515944" y="2120900"/>
            <a:ext cx="4639736" cy="3748194"/>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Päivämäärän paikkamerkki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BFFE85A-251F-4172-A402-AC0BF561C8D7}" type="datetime1">
              <a:rPr lang="fi-FI" noProof="0" smtClean="0"/>
              <a:t>1.11.2023</a:t>
            </a:fld>
            <a:endParaRPr lang="fi-FI" noProof="0"/>
          </a:p>
        </p:txBody>
      </p:sp>
      <p:sp>
        <p:nvSpPr>
          <p:cNvPr id="9" name="Alatunnisteen paikkamerkki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fi-FI" noProof="0"/>
          </a:p>
        </p:txBody>
      </p:sp>
      <p:sp>
        <p:nvSpPr>
          <p:cNvPr id="10" name="Dian numeron paikkamerkki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588359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Otsikko 9"/>
          <p:cNvSpPr>
            <a:spLocks noGrp="1"/>
          </p:cNvSpPr>
          <p:nvPr>
            <p:ph type="title" hasCustomPrompt="1"/>
          </p:nvPr>
        </p:nvSpPr>
        <p:spPr>
          <a:xfrm>
            <a:off x="1097280" y="286603"/>
            <a:ext cx="10058400" cy="1450757"/>
          </a:xfrm>
        </p:spPr>
        <p:txBody>
          <a:bodyPr rtlCol="0"/>
          <a:lstStyle/>
          <a:p>
            <a:pPr rtl="0"/>
            <a:r>
              <a:rPr lang="fi-FI" noProof="0"/>
              <a:t>Muokkaa otsikon perustyyliä napsauttamalla</a:t>
            </a:r>
          </a:p>
        </p:txBody>
      </p:sp>
      <p:sp>
        <p:nvSpPr>
          <p:cNvPr id="3" name="Tekstin paikkamerkki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097280" y="2958274"/>
            <a:ext cx="4639736" cy="2910821"/>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515944" y="2958273"/>
            <a:ext cx="4639736" cy="2910821"/>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Päivämäärän paikkamerkki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511D0D3-EF79-4E36-8980-9333571A9EB5}" type="datetime1">
              <a:rPr lang="fi-FI" noProof="0" smtClean="0"/>
              <a:t>1.11.2023</a:t>
            </a:fld>
            <a:endParaRPr lang="fi-FI" noProof="0"/>
          </a:p>
        </p:txBody>
      </p:sp>
      <p:sp>
        <p:nvSpPr>
          <p:cNvPr id="11" name="Alatunnisteen paikkamerkki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fi-FI" noProof="0"/>
          </a:p>
        </p:txBody>
      </p:sp>
      <p:sp>
        <p:nvSpPr>
          <p:cNvPr id="12" name="Dian numeron paikkamerkki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196392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45592" y="908052"/>
            <a:ext cx="11131296" cy="1325563"/>
          </a:xfrm>
        </p:spPr>
        <p:txBody>
          <a:bodyPr/>
          <a:lstStyle/>
          <a:p>
            <a:r>
              <a:rPr lang="fi-FI"/>
              <a:t>Muokkaa ots. perustyyl. napsautt.</a:t>
            </a:r>
            <a:endParaRPr lang="en-US"/>
          </a:p>
        </p:txBody>
      </p:sp>
      <p:sp>
        <p:nvSpPr>
          <p:cNvPr id="3" name="Content Placeholder 2"/>
          <p:cNvSpPr>
            <a:spLocks noGrp="1"/>
          </p:cNvSpPr>
          <p:nvPr>
            <p:ph idx="1"/>
          </p:nvPr>
        </p:nvSpPr>
        <p:spPr>
          <a:xfrm>
            <a:off x="545592" y="2450306"/>
            <a:ext cx="11131296"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268671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6" name="Päivämäärän paikkamerkki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45D7BC17-7D6B-45F8-BCC2-E1D829679D2E}" type="datetime1">
              <a:rPr lang="fi-FI" noProof="0" smtClean="0"/>
              <a:t>1.11.2023</a:t>
            </a:fld>
            <a:endParaRPr lang="fi-FI" noProof="0"/>
          </a:p>
        </p:txBody>
      </p:sp>
      <p:sp>
        <p:nvSpPr>
          <p:cNvPr id="7" name="Alatunnisteen paikkamerkki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fi-FI" noProof="0"/>
          </a:p>
        </p:txBody>
      </p:sp>
      <p:sp>
        <p:nvSpPr>
          <p:cNvPr id="8" name="Dian numeron paikkamerkki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426854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äivämäärän paikkamerkki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E65B80B9-5BBD-4290-B5C5-D855658A7865}" type="datetime1">
              <a:rPr lang="fi-FI" noProof="0" smtClean="0"/>
              <a:t>1.11.2023</a:t>
            </a:fld>
            <a:endParaRPr lang="fi-FI" noProof="0"/>
          </a:p>
        </p:txBody>
      </p:sp>
      <p:sp>
        <p:nvSpPr>
          <p:cNvPr id="3" name="Alatunnisteen paikkamerkki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fi-FI" noProof="0"/>
          </a:p>
        </p:txBody>
      </p:sp>
      <p:sp>
        <p:nvSpPr>
          <p:cNvPr id="4" name="Dian numeron paikkamerkki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133393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Sisältö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i-FI" noProof="0"/>
              <a:t>Muokkaa otsikon perustyyliä napsauttamalla</a:t>
            </a:r>
          </a:p>
        </p:txBody>
      </p:sp>
      <p:sp>
        <p:nvSpPr>
          <p:cNvPr id="3" name="Sisällön paikkamerkki 2"/>
          <p:cNvSpPr>
            <a:spLocks noGrp="1"/>
          </p:cNvSpPr>
          <p:nvPr>
            <p:ph idx="1"/>
          </p:nvPr>
        </p:nvSpPr>
        <p:spPr>
          <a:xfrm>
            <a:off x="5458984" y="812799"/>
            <a:ext cx="5928344" cy="5294757"/>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5" name="Päivämäärän paikkamerkki 4"/>
          <p:cNvSpPr>
            <a:spLocks noGrp="1"/>
          </p:cNvSpPr>
          <p:nvPr>
            <p:ph type="dt" sz="half" idx="10"/>
          </p:nvPr>
        </p:nvSpPr>
        <p:spPr>
          <a:xfrm>
            <a:off x="643464" y="6446520"/>
            <a:ext cx="3517568" cy="365125"/>
          </a:xfrm>
        </p:spPr>
        <p:txBody>
          <a:bodyPr rtlCol="0"/>
          <a:lstStyle>
            <a:lvl1pPr algn="l">
              <a:defRPr/>
            </a:lvl1pPr>
          </a:lstStyle>
          <a:p>
            <a:pPr rtl="0"/>
            <a:fld id="{C47B78C8-E9D3-497F-ABFA-BE29E5E1A866}" type="datetime1">
              <a:rPr lang="fi-FI" noProof="0" smtClean="0"/>
              <a:t>1.11.2023</a:t>
            </a:fld>
            <a:endParaRPr lang="fi-FI" noProof="0"/>
          </a:p>
        </p:txBody>
      </p:sp>
      <p:sp>
        <p:nvSpPr>
          <p:cNvPr id="6" name="Alatunnisteen paikkamerkki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fi-FI" noProof="0"/>
          </a:p>
        </p:txBody>
      </p:sp>
      <p:sp>
        <p:nvSpPr>
          <p:cNvPr id="7" name="Dian numeron paikkamerkki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fi-FI" noProof="0" smtClean="0"/>
              <a:pPr rtl="0"/>
              <a:t>‹#›</a:t>
            </a:fld>
            <a:endParaRPr lang="fi-FI" noProof="0"/>
          </a:p>
        </p:txBody>
      </p:sp>
    </p:spTree>
    <p:extLst>
      <p:ext uri="{BB962C8B-B14F-4D97-AF65-F5344CB8AC3E}">
        <p14:creationId xmlns:p14="http://schemas.microsoft.com/office/powerpoint/2010/main" val="3771184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2" name="Otsikko 1"/>
          <p:cNvSpPr>
            <a:spLocks noGrp="1"/>
          </p:cNvSpPr>
          <p:nvPr>
            <p:ph type="title" hasCustomPrompt="1"/>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i-FI" noProof="0"/>
              <a:t>Muokkaa otsikon perustyyliä napsauttamalla</a:t>
            </a:r>
          </a:p>
        </p:txBody>
      </p:sp>
      <p:sp>
        <p:nvSpPr>
          <p:cNvPr id="4" name="Tekstin paikkamerkki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lvl1pPr>
              <a:defRPr/>
            </a:lvl1pPr>
          </a:lstStyle>
          <a:p>
            <a:pPr rtl="0"/>
            <a:fld id="{FF99CB94-CCDE-4819-AEB0-FAF00457734C}" type="datetime1">
              <a:rPr lang="fi-FI" noProof="0" smtClean="0"/>
              <a:t>1.11.2023</a:t>
            </a:fld>
            <a:endParaRPr lang="fi-FI" noProof="0"/>
          </a:p>
        </p:txBody>
      </p:sp>
      <p:sp>
        <p:nvSpPr>
          <p:cNvPr id="6" name="Alatunnisteen paikkamerkki 5"/>
          <p:cNvSpPr>
            <a:spLocks noGrp="1"/>
          </p:cNvSpPr>
          <p:nvPr>
            <p:ph type="ftr" sz="quarter" idx="11"/>
          </p:nvPr>
        </p:nvSpPr>
        <p:spPr>
          <a:xfrm>
            <a:off x="1097279" y="6446838"/>
            <a:ext cx="6818262" cy="365125"/>
          </a:xfrm>
        </p:spPr>
        <p:txBody>
          <a:bodyPr rtlCol="0"/>
          <a:lstStyle/>
          <a:p>
            <a:pPr algn="l" rtl="0"/>
            <a:endParaRPr lang="fi-FI" noProof="0"/>
          </a:p>
        </p:txBody>
      </p:sp>
      <p:sp>
        <p:nvSpPr>
          <p:cNvPr id="7" name="Dian numeron paikkamerkki 6"/>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120161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542544" y="908052"/>
            <a:ext cx="11088624" cy="1325563"/>
          </a:xfrm>
        </p:spPr>
        <p:txBody>
          <a:bodyPr/>
          <a:lstStyle/>
          <a:p>
            <a:r>
              <a:rPr lang="fi-FI"/>
              <a:t>Muokkaa ots. perustyyl. napsautt.</a:t>
            </a:r>
            <a:endParaRPr lang="en-US"/>
          </a:p>
        </p:txBody>
      </p:sp>
      <p:sp>
        <p:nvSpPr>
          <p:cNvPr id="3" name="Content Placeholder 2"/>
          <p:cNvSpPr>
            <a:spLocks noGrp="1"/>
          </p:cNvSpPr>
          <p:nvPr>
            <p:ph sz="half" idx="1"/>
          </p:nvPr>
        </p:nvSpPr>
        <p:spPr>
          <a:xfrm>
            <a:off x="542544" y="2372277"/>
            <a:ext cx="5181600" cy="34421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2372277"/>
            <a:ext cx="5477256" cy="34421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0912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48640" y="576264"/>
            <a:ext cx="11109960" cy="2852737"/>
          </a:xfrm>
        </p:spPr>
        <p:txBody>
          <a:bodyPr anchor="b">
            <a:normAutofit/>
          </a:bodyPr>
          <a:lstStyle>
            <a:lvl1pPr>
              <a:defRPr sz="3400"/>
            </a:lvl1pPr>
          </a:lstStyle>
          <a:p>
            <a:r>
              <a:rPr lang="fi-FI"/>
              <a:t>Muokkaa ots. perustyyl. napsautt.</a:t>
            </a:r>
            <a:endParaRPr lang="en-US"/>
          </a:p>
        </p:txBody>
      </p:sp>
      <p:sp>
        <p:nvSpPr>
          <p:cNvPr id="3" name="Text Placeholder 2"/>
          <p:cNvSpPr>
            <a:spLocks noGrp="1"/>
          </p:cNvSpPr>
          <p:nvPr>
            <p:ph type="body" idx="1"/>
          </p:nvPr>
        </p:nvSpPr>
        <p:spPr>
          <a:xfrm>
            <a:off x="548640" y="3455989"/>
            <a:ext cx="1110996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402068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5592" y="908052"/>
            <a:ext cx="11131296"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545592" y="2450306"/>
            <a:ext cx="11131296" cy="32694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Kuva 5">
            <a:extLst>
              <a:ext uri="{FF2B5EF4-FFF2-40B4-BE49-F238E27FC236}">
                <a16:creationId xmlns:a16="http://schemas.microsoft.com/office/drawing/2014/main" id="{BD1277FA-4D87-A04D-B880-FBE2B18E1F5C}"/>
              </a:ext>
            </a:extLst>
          </p:cNvPr>
          <p:cNvPicPr>
            <a:picLocks noChangeAspect="1"/>
          </p:cNvPicPr>
          <p:nvPr userDrawn="1"/>
        </p:nvPicPr>
        <p:blipFill>
          <a:blip r:embed="rId11"/>
          <a:stretch>
            <a:fillRect/>
          </a:stretch>
        </p:blipFill>
        <p:spPr>
          <a:xfrm>
            <a:off x="0" y="6007100"/>
            <a:ext cx="12192000" cy="850900"/>
          </a:xfrm>
          <a:prstGeom prst="rect">
            <a:avLst/>
          </a:prstGeom>
        </p:spPr>
      </p:pic>
    </p:spTree>
    <p:extLst>
      <p:ext uri="{BB962C8B-B14F-4D97-AF65-F5344CB8AC3E}">
        <p14:creationId xmlns:p14="http://schemas.microsoft.com/office/powerpoint/2010/main" val="2998766685"/>
      </p:ext>
    </p:extLst>
  </p:cSld>
  <p:clrMap bg1="lt1" tx1="dk1" bg2="lt2" tx2="dk2" accent1="accent1" accent2="accent2" accent3="accent3" accent4="accent4" accent5="accent5" accent6="accent6" hlink="hlink" folHlink="folHlink"/>
  <p:sldLayoutIdLst>
    <p:sldLayoutId id="2147483736" r:id="rId1"/>
    <p:sldLayoutId id="2147483671" r:id="rId2"/>
    <p:sldLayoutId id="2147483670" r:id="rId3"/>
    <p:sldLayoutId id="2147483737" r:id="rId4"/>
    <p:sldLayoutId id="2147483673" r:id="rId5"/>
    <p:sldLayoutId id="2147483674" r:id="rId6"/>
    <p:sldLayoutId id="2147483672" r:id="rId7"/>
    <p:sldLayoutId id="2147483739" r:id="rId8"/>
    <p:sldLayoutId id="2147483738" r:id="rId9"/>
  </p:sldLayoutIdLst>
  <p:hf hdr="0"/>
  <p:txStyles>
    <p:titleStyle>
      <a:lvl1pPr algn="l" defTabSz="9144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B761AFD-AAE9-453E-BF11-3B4D154A4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912FE1B-C658-4B67-87FB-0912F3DF0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733A1B3-C128-4753-8F21-A86BFB9AC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1.11.2023</a:t>
            </a:r>
          </a:p>
        </p:txBody>
      </p:sp>
      <p:sp>
        <p:nvSpPr>
          <p:cNvPr id="5" name="Alatunnisteen paikkamerkki 4">
            <a:extLst>
              <a:ext uri="{FF2B5EF4-FFF2-40B4-BE49-F238E27FC236}">
                <a16:creationId xmlns:a16="http://schemas.microsoft.com/office/drawing/2014/main" id="{A77C84FE-F129-4A1E-A08A-147DCB8055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Laakkonen, Manssila, Heikkinen</a:t>
            </a:r>
          </a:p>
        </p:txBody>
      </p:sp>
      <p:sp>
        <p:nvSpPr>
          <p:cNvPr id="6" name="Dian numeron paikkamerkki 5">
            <a:extLst>
              <a:ext uri="{FF2B5EF4-FFF2-40B4-BE49-F238E27FC236}">
                <a16:creationId xmlns:a16="http://schemas.microsoft.com/office/drawing/2014/main" id="{7986B8E2-E901-4134-A4DF-0E3AECA78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999EA-2AE5-412E-BAE7-A4F359E2730B}" type="slidenum">
              <a:rPr lang="fi-FI" smtClean="0"/>
              <a:t>‹#›</a:t>
            </a:fld>
            <a:endParaRPr lang="fi-FI"/>
          </a:p>
        </p:txBody>
      </p:sp>
    </p:spTree>
    <p:extLst>
      <p:ext uri="{BB962C8B-B14F-4D97-AF65-F5344CB8AC3E}">
        <p14:creationId xmlns:p14="http://schemas.microsoft.com/office/powerpoint/2010/main" val="5088986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E57E2CE-5105-4744-A91D-73521D2B4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C654132-CFC7-4BCB-B7DC-D2ACFCAB5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5D1C9BC-C94F-4DD8-9651-A2C7FD556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1.11.2023</a:t>
            </a:r>
          </a:p>
        </p:txBody>
      </p:sp>
      <p:sp>
        <p:nvSpPr>
          <p:cNvPr id="5" name="Alatunnisteen paikkamerkki 4">
            <a:extLst>
              <a:ext uri="{FF2B5EF4-FFF2-40B4-BE49-F238E27FC236}">
                <a16:creationId xmlns:a16="http://schemas.microsoft.com/office/drawing/2014/main" id="{2F317840-7E84-4C92-BBCA-B8319DE42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Laakkonen, Manssila, Heikkinen</a:t>
            </a:r>
          </a:p>
        </p:txBody>
      </p:sp>
      <p:sp>
        <p:nvSpPr>
          <p:cNvPr id="6" name="Dian numeron paikkamerkki 5">
            <a:extLst>
              <a:ext uri="{FF2B5EF4-FFF2-40B4-BE49-F238E27FC236}">
                <a16:creationId xmlns:a16="http://schemas.microsoft.com/office/drawing/2014/main" id="{FFD3A0D8-709F-4EB1-ABBB-BCFE2F546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25A02-7BF6-4E60-878B-E32C67A3C96E}" type="slidenum">
              <a:rPr lang="fi-FI" smtClean="0"/>
              <a:t>‹#›</a:t>
            </a:fld>
            <a:endParaRPr lang="fi-FI"/>
          </a:p>
        </p:txBody>
      </p:sp>
    </p:spTree>
    <p:extLst>
      <p:ext uri="{BB962C8B-B14F-4D97-AF65-F5344CB8AC3E}">
        <p14:creationId xmlns:p14="http://schemas.microsoft.com/office/powerpoint/2010/main" val="30783973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C427E0F-0C03-4DA7-83AA-D6C90464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7CE76CA-86DC-4892-9A87-CC9F2E460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8AD42DD-E4E0-4BC6-90F5-E1A9E95E0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1.11.2023</a:t>
            </a:r>
          </a:p>
        </p:txBody>
      </p:sp>
      <p:sp>
        <p:nvSpPr>
          <p:cNvPr id="5" name="Alatunnisteen paikkamerkki 4">
            <a:extLst>
              <a:ext uri="{FF2B5EF4-FFF2-40B4-BE49-F238E27FC236}">
                <a16:creationId xmlns:a16="http://schemas.microsoft.com/office/drawing/2014/main" id="{8FE7F580-3460-4506-93A1-34C75A830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Laakkonen, Manssila, Heikkinen</a:t>
            </a:r>
          </a:p>
        </p:txBody>
      </p:sp>
      <p:sp>
        <p:nvSpPr>
          <p:cNvPr id="6" name="Dian numeron paikkamerkki 5">
            <a:extLst>
              <a:ext uri="{FF2B5EF4-FFF2-40B4-BE49-F238E27FC236}">
                <a16:creationId xmlns:a16="http://schemas.microsoft.com/office/drawing/2014/main" id="{CAAE4F7F-9D9D-472A-88A6-588BA2B2E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77F1E-88AB-4C9E-82A5-7CB47B5009DD}" type="slidenum">
              <a:rPr lang="fi-FI" smtClean="0"/>
              <a:t>‹#›</a:t>
            </a:fld>
            <a:endParaRPr lang="fi-FI"/>
          </a:p>
        </p:txBody>
      </p:sp>
    </p:spTree>
    <p:extLst>
      <p:ext uri="{BB962C8B-B14F-4D97-AF65-F5344CB8AC3E}">
        <p14:creationId xmlns:p14="http://schemas.microsoft.com/office/powerpoint/2010/main" val="16985583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BBABB8C-A1D2-49EA-8893-4C0CF4B28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32F42ED-15EF-411F-8E5B-A8B9D8A7D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6553C2-9AE1-4F44-8FDA-69AF4098E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1.11.2023</a:t>
            </a:r>
          </a:p>
        </p:txBody>
      </p:sp>
      <p:sp>
        <p:nvSpPr>
          <p:cNvPr id="5" name="Alatunnisteen paikkamerkki 4">
            <a:extLst>
              <a:ext uri="{FF2B5EF4-FFF2-40B4-BE49-F238E27FC236}">
                <a16:creationId xmlns:a16="http://schemas.microsoft.com/office/drawing/2014/main" id="{71661E1A-25CC-42E7-985B-590DD8C18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Laakkonen, Manssila, Heikkinen</a:t>
            </a:r>
          </a:p>
        </p:txBody>
      </p:sp>
      <p:sp>
        <p:nvSpPr>
          <p:cNvPr id="6" name="Dian numeron paikkamerkki 5">
            <a:extLst>
              <a:ext uri="{FF2B5EF4-FFF2-40B4-BE49-F238E27FC236}">
                <a16:creationId xmlns:a16="http://schemas.microsoft.com/office/drawing/2014/main" id="{CC481B39-B05E-4E8E-B742-B3C7FC8A8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66743-433F-4709-A81D-9AA383024B7C}" type="slidenum">
              <a:rPr lang="fi-FI" smtClean="0"/>
              <a:t>‹#›</a:t>
            </a:fld>
            <a:endParaRPr lang="fi-FI"/>
          </a:p>
        </p:txBody>
      </p:sp>
    </p:spTree>
    <p:extLst>
      <p:ext uri="{BB962C8B-B14F-4D97-AF65-F5344CB8AC3E}">
        <p14:creationId xmlns:p14="http://schemas.microsoft.com/office/powerpoint/2010/main" val="358582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C6D790-09A4-4B1A-9392-E96BF89D3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29F7169-8949-4F78-BA31-23405C381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F1D705-F267-4AED-A16D-ECE183BA6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1.11.2023</a:t>
            </a:r>
          </a:p>
        </p:txBody>
      </p:sp>
      <p:sp>
        <p:nvSpPr>
          <p:cNvPr id="5" name="Alatunnisteen paikkamerkki 4">
            <a:extLst>
              <a:ext uri="{FF2B5EF4-FFF2-40B4-BE49-F238E27FC236}">
                <a16:creationId xmlns:a16="http://schemas.microsoft.com/office/drawing/2014/main" id="{FD82409A-C0C8-4664-96B9-2733CCEFC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Laakkonen, Manssila, Heikkinen</a:t>
            </a:r>
          </a:p>
        </p:txBody>
      </p:sp>
      <p:sp>
        <p:nvSpPr>
          <p:cNvPr id="6" name="Dian numeron paikkamerkki 5">
            <a:extLst>
              <a:ext uri="{FF2B5EF4-FFF2-40B4-BE49-F238E27FC236}">
                <a16:creationId xmlns:a16="http://schemas.microsoft.com/office/drawing/2014/main" id="{02D7690D-498D-4539-A2FA-87B87F447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FA884-0122-4029-8876-32FA0ECF584B}" type="slidenum">
              <a:rPr lang="fi-FI" smtClean="0"/>
              <a:t>‹#›</a:t>
            </a:fld>
            <a:endParaRPr lang="fi-FI"/>
          </a:p>
        </p:txBody>
      </p:sp>
    </p:spTree>
    <p:extLst>
      <p:ext uri="{BB962C8B-B14F-4D97-AF65-F5344CB8AC3E}">
        <p14:creationId xmlns:p14="http://schemas.microsoft.com/office/powerpoint/2010/main" val="16502939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on paikkamerkki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i-FI" noProof="0"/>
              <a:t>Muokkaa otsikon perustyyliä napsauttamalla</a:t>
            </a:r>
          </a:p>
        </p:txBody>
      </p:sp>
      <p:sp>
        <p:nvSpPr>
          <p:cNvPr id="3" name="Tekstin paikkamerkki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46DC845-3588-4BE6-BD14-BEAC88F5B338}" type="datetime1">
              <a:rPr lang="fi-FI" noProof="0" smtClean="0"/>
              <a:t>1.11.2023</a:t>
            </a:fld>
            <a:endParaRPr lang="fi-FI" noProof="0"/>
          </a:p>
        </p:txBody>
      </p:sp>
      <p:sp>
        <p:nvSpPr>
          <p:cNvPr id="5" name="Alatunnisteen paikkamerkki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fi-FI" noProof="0"/>
          </a:p>
        </p:txBody>
      </p:sp>
      <p:sp>
        <p:nvSpPr>
          <p:cNvPr id="6" name="Dian numeron paikkamerkki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fi-FI" noProof="0" smtClean="0"/>
              <a:t>‹#›</a:t>
            </a:fld>
            <a:endParaRPr lang="fi-FI" noProof="0"/>
          </a:p>
        </p:txBody>
      </p:sp>
      <p:cxnSp>
        <p:nvCxnSpPr>
          <p:cNvPr id="10" name="Suora yhdysviiva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alentia.fi/uutiset/sosiaalityontekijapulaan-on-seitseman-ratkaisun-avainta/"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6.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talentia.fi/tyoelamainfo/palkka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talentia.fi/tyoelamainfo/ammatit-ja-patevyydet/tyonjak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5963F2-C692-C043-B180-4BA992D7057A}"/>
              </a:ext>
            </a:extLst>
          </p:cNvPr>
          <p:cNvSpPr>
            <a:spLocks noGrp="1"/>
          </p:cNvSpPr>
          <p:nvPr>
            <p:ph type="ctrTitle"/>
          </p:nvPr>
        </p:nvSpPr>
        <p:spPr/>
        <p:txBody>
          <a:bodyPr>
            <a:normAutofit/>
          </a:bodyPr>
          <a:lstStyle/>
          <a:p>
            <a:pPr algn="l"/>
            <a:r>
              <a:rPr lang="fi-FI" sz="3600" b="1" kern="0">
                <a:effectLst/>
                <a:latin typeface="Calibri" panose="020F0502020204030204" pitchFamily="34" charset="0"/>
                <a:ea typeface="Calibri" panose="020F0502020204030204" pitchFamily="34" charset="0"/>
                <a:cs typeface="Times New Roman" panose="02020603050405020304" pitchFamily="18" charset="0"/>
              </a:rPr>
              <a:t>Talentian ja Solan yhteinen palkkailta 1.11.2023</a:t>
            </a:r>
            <a:endParaRPr lang="fi-FI" sz="3600" b="1">
              <a:cs typeface="Calibri"/>
            </a:endParaRPr>
          </a:p>
        </p:txBody>
      </p:sp>
      <p:sp>
        <p:nvSpPr>
          <p:cNvPr id="5" name="Alaotsikko 4">
            <a:extLst>
              <a:ext uri="{FF2B5EF4-FFF2-40B4-BE49-F238E27FC236}">
                <a16:creationId xmlns:a16="http://schemas.microsoft.com/office/drawing/2014/main" id="{AD635841-8DDE-E9B5-746D-BFB58C86FF82}"/>
              </a:ext>
            </a:extLst>
          </p:cNvPr>
          <p:cNvSpPr>
            <a:spLocks noGrp="1"/>
          </p:cNvSpPr>
          <p:nvPr>
            <p:ph type="subTitle" idx="1"/>
          </p:nvPr>
        </p:nvSpPr>
        <p:spPr/>
        <p:txBody>
          <a:bodyPr>
            <a:normAutofit lnSpcReduction="10000"/>
          </a:bodyPr>
          <a:lstStyle/>
          <a:p>
            <a:r>
              <a:rPr lang="fi-FI"/>
              <a:t>Konstantin Laakkonen</a:t>
            </a:r>
          </a:p>
          <a:p>
            <a:r>
              <a:rPr lang="fi-FI"/>
              <a:t>Jaana Manssila</a:t>
            </a:r>
          </a:p>
          <a:p>
            <a:r>
              <a:rPr lang="fi-FI"/>
              <a:t>Alpo Heikkinen</a:t>
            </a:r>
          </a:p>
        </p:txBody>
      </p:sp>
      <p:sp>
        <p:nvSpPr>
          <p:cNvPr id="4" name="Alatunnisteen paikkamerkki 3">
            <a:extLst>
              <a:ext uri="{FF2B5EF4-FFF2-40B4-BE49-F238E27FC236}">
                <a16:creationId xmlns:a16="http://schemas.microsoft.com/office/drawing/2014/main" id="{EFF076F7-B625-80D2-4BAA-605934553CD8}"/>
              </a:ext>
            </a:extLst>
          </p:cNvPr>
          <p:cNvSpPr>
            <a:spLocks noGrp="1"/>
          </p:cNvSpPr>
          <p:nvPr>
            <p:ph type="ftr" sz="quarter" idx="10"/>
          </p:nvPr>
        </p:nvSpPr>
        <p:spPr/>
        <p:txBody>
          <a:bodyPr/>
          <a:lstStyle/>
          <a:p>
            <a:r>
              <a:rPr lang="fi-FI"/>
              <a:t>Laakkonen, Manssila, Heikkinen</a:t>
            </a:r>
          </a:p>
        </p:txBody>
      </p:sp>
    </p:spTree>
    <p:extLst>
      <p:ext uri="{BB962C8B-B14F-4D97-AF65-F5344CB8AC3E}">
        <p14:creationId xmlns:p14="http://schemas.microsoft.com/office/powerpoint/2010/main" val="404985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FB01371-24A6-D0DC-B9B4-AB6744EDB4E0}"/>
              </a:ext>
            </a:extLst>
          </p:cNvPr>
          <p:cNvSpPr>
            <a:spLocks noGrp="1"/>
          </p:cNvSpPr>
          <p:nvPr>
            <p:ph type="title"/>
          </p:nvPr>
        </p:nvSpPr>
        <p:spPr/>
        <p:txBody>
          <a:bodyPr/>
          <a:lstStyle/>
          <a:p>
            <a:r>
              <a:rPr lang="fi-FI"/>
              <a:t>Tilapäisenä sosiaalityöntekijänä työskentely </a:t>
            </a:r>
          </a:p>
        </p:txBody>
      </p:sp>
      <p:sp>
        <p:nvSpPr>
          <p:cNvPr id="5" name="Sisällön paikkamerkki 4">
            <a:extLst>
              <a:ext uri="{FF2B5EF4-FFF2-40B4-BE49-F238E27FC236}">
                <a16:creationId xmlns:a16="http://schemas.microsoft.com/office/drawing/2014/main" id="{57328520-F94A-9A7A-CC66-A334E4D04AAE}"/>
              </a:ext>
            </a:extLst>
          </p:cNvPr>
          <p:cNvSpPr>
            <a:spLocks noGrp="1"/>
          </p:cNvSpPr>
          <p:nvPr>
            <p:ph idx="1"/>
          </p:nvPr>
        </p:nvSpPr>
        <p:spPr>
          <a:xfrm>
            <a:off x="545591" y="2233615"/>
            <a:ext cx="10810385" cy="4053973"/>
          </a:xfrm>
        </p:spPr>
        <p:txBody>
          <a:bodyPr>
            <a:normAutofit/>
          </a:bodyPr>
          <a:lstStyle/>
          <a:p>
            <a:r>
              <a:rPr lang="fi-FI" sz="2200"/>
              <a:t>Valviran nykyinen linjaus toimivaltaisena viranomaisena perustuen </a:t>
            </a:r>
            <a:r>
              <a:rPr lang="fi-FI" sz="2200" err="1"/>
              <a:t>amha</a:t>
            </a:r>
            <a:r>
              <a:rPr lang="fi-FI" sz="2200"/>
              <a:t> 12 § 1 mom: </a:t>
            </a:r>
          </a:p>
          <a:p>
            <a:pPr lvl="1"/>
            <a:r>
              <a:rPr lang="fi-FI" sz="2000" b="0" i="0">
                <a:solidFill>
                  <a:srgbClr val="111111"/>
                </a:solidFill>
                <a:effectLst/>
              </a:rPr>
              <a:t>Sosiaalityöntekijän tehtävissä voi toimia tilapäisesti enintään vuoden ajan sosiaalityöntekijän ammattiin opiskeleva henkilö, joka on suorittanut hyväksytysti sosiaalityön aineopinnot ja käytännön harjoittelun. </a:t>
            </a:r>
          </a:p>
          <a:p>
            <a:pPr lvl="1"/>
            <a:r>
              <a:rPr lang="fi-FI" sz="2000" b="0" i="0">
                <a:solidFill>
                  <a:srgbClr val="111111"/>
                </a:solidFill>
                <a:effectLst/>
              </a:rPr>
              <a:t>Työnantaja vastaa siitä, että tilapäisesti sosiaalityöntekijän tehtävissä toimivalla henkilöllä on laissa säädetyt edellytykset toimia tehtävässään. </a:t>
            </a:r>
          </a:p>
          <a:p>
            <a:pPr lvl="2"/>
            <a:r>
              <a:rPr lang="fi-FI" sz="1600" b="0" i="0">
                <a:solidFill>
                  <a:srgbClr val="111111"/>
                </a:solidFill>
                <a:effectLst/>
              </a:rPr>
              <a:t>Ei oikeuskäytäntöä tai valvontaviranomaisten ratkaisuja esim. </a:t>
            </a:r>
            <a:r>
              <a:rPr lang="fi-FI" sz="1600">
                <a:solidFill>
                  <a:srgbClr val="111111"/>
                </a:solidFill>
              </a:rPr>
              <a:t>seuraamuksista. </a:t>
            </a:r>
            <a:endParaRPr lang="fi-FI" sz="1600" b="0" i="0">
              <a:solidFill>
                <a:srgbClr val="111111"/>
              </a:solidFill>
              <a:effectLst/>
            </a:endParaRPr>
          </a:p>
          <a:p>
            <a:r>
              <a:rPr lang="fi-FI" sz="2200">
                <a:solidFill>
                  <a:srgbClr val="111111"/>
                </a:solidFill>
              </a:rPr>
              <a:t>Talentian vaikuttamistoimet</a:t>
            </a:r>
          </a:p>
          <a:p>
            <a:r>
              <a:rPr lang="fi-FI" sz="2200" b="0" i="0">
                <a:solidFill>
                  <a:srgbClr val="111111"/>
                </a:solidFill>
                <a:effectLst/>
              </a:rPr>
              <a:t>Talentian </a:t>
            </a:r>
            <a:r>
              <a:rPr lang="fi-FI" sz="2200">
                <a:solidFill>
                  <a:srgbClr val="111111"/>
                </a:solidFill>
              </a:rPr>
              <a:t>ratkaisuehdotukset</a:t>
            </a:r>
          </a:p>
          <a:p>
            <a:pPr lvl="1"/>
            <a:r>
              <a:rPr lang="fi-FI" sz="2000">
                <a:solidFill>
                  <a:srgbClr val="111111"/>
                </a:solidFill>
              </a:rPr>
              <a:t>Resurssit koulutusmääriin ja muuntokoulutukseen, työolosuhteiden                                  parantaminen, asiakasmitoitus, joustot: </a:t>
            </a:r>
            <a:r>
              <a:rPr lang="fi-FI" sz="2000">
                <a:solidFill>
                  <a:srgbClr val="111111"/>
                </a:solidFill>
                <a:hlinkClick r:id="rId2"/>
              </a:rPr>
              <a:t>https://www.talentia.fi/uutiset/sosiaalityontekijapulaan-on-seitseman-ratkaisun-avainta/</a:t>
            </a:r>
            <a:endParaRPr lang="fi-FI" sz="2000" b="0" i="0">
              <a:solidFill>
                <a:srgbClr val="111111"/>
              </a:solidFill>
              <a:effectLst/>
            </a:endParaRPr>
          </a:p>
          <a:p>
            <a:pPr lvl="1"/>
            <a:endParaRPr lang="fi-FI"/>
          </a:p>
        </p:txBody>
      </p:sp>
    </p:spTree>
    <p:extLst>
      <p:ext uri="{BB962C8B-B14F-4D97-AF65-F5344CB8AC3E}">
        <p14:creationId xmlns:p14="http://schemas.microsoft.com/office/powerpoint/2010/main" val="373626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Suorakulmi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srgbClr val="FFFFFF"/>
              </a:solidFill>
              <a:effectLst/>
              <a:uLnTx/>
              <a:uFillTx/>
              <a:latin typeface="Franklin Gothic Book" panose="020F0502020204030204"/>
              <a:ea typeface="+mn-ea"/>
              <a:cs typeface="+mn-cs"/>
            </a:endParaRPr>
          </a:p>
        </p:txBody>
      </p:sp>
      <p:pic>
        <p:nvPicPr>
          <p:cNvPr id="4" name="Kuva 3" descr="Lähikuva paperinpalasta, jonka päällä on kynä">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Suorakulmi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srgbClr val="FFFFFF"/>
              </a:solidFill>
              <a:effectLst/>
              <a:uLnTx/>
              <a:uFillTx/>
              <a:latin typeface="Franklin Gothic Book" panose="020F0502020204030204"/>
              <a:ea typeface="+mn-ea"/>
              <a:cs typeface="+mn-cs"/>
            </a:endParaRPr>
          </a:p>
        </p:txBody>
      </p:sp>
      <p:sp>
        <p:nvSpPr>
          <p:cNvPr id="2" name="Otsikko 1">
            <a:extLst>
              <a:ext uri="{FF2B5EF4-FFF2-40B4-BE49-F238E27FC236}">
                <a16:creationId xmlns:a16="http://schemas.microsoft.com/office/drawing/2014/main" id="{9AB2EA78-AEB3-469B-9025-3B17201A457B}"/>
              </a:ext>
            </a:extLst>
          </p:cNvPr>
          <p:cNvSpPr>
            <a:spLocks noGrp="1"/>
          </p:cNvSpPr>
          <p:nvPr>
            <p:ph type="ctrTitle"/>
          </p:nvPr>
        </p:nvSpPr>
        <p:spPr>
          <a:xfrm>
            <a:off x="8070743" y="1637557"/>
            <a:ext cx="3214307" cy="2591885"/>
          </a:xfrm>
        </p:spPr>
        <p:txBody>
          <a:bodyPr rtlCol="0" anchor="b">
            <a:normAutofit/>
          </a:bodyPr>
          <a:lstStyle/>
          <a:p>
            <a:pPr rtl="0"/>
            <a:r>
              <a:rPr lang="fi-FI" sz="2400">
                <a:solidFill>
                  <a:schemeClr val="tx1"/>
                </a:solidFill>
              </a:rPr>
              <a:t>Kehyspohdintaa sosionomien osaamisesta ja erityisosaamisesta   aineistot </a:t>
            </a:r>
            <a:r>
              <a:rPr lang="fi-FI" sz="2700">
                <a:solidFill>
                  <a:schemeClr val="tx1"/>
                </a:solidFill>
              </a:rPr>
              <a:t>2019-2023</a:t>
            </a:r>
            <a:r>
              <a:rPr lang="fi-FI" sz="2400">
                <a:solidFill>
                  <a:schemeClr val="tx1"/>
                </a:solidFill>
              </a:rPr>
              <a:t> </a:t>
            </a:r>
            <a:r>
              <a:rPr lang="fi-FI" sz="1600">
                <a:solidFill>
                  <a:schemeClr val="tx1"/>
                </a:solidFill>
              </a:rPr>
              <a:t>Alpo Heikkinen Talentia ry 1.11.2023</a:t>
            </a:r>
          </a:p>
        </p:txBody>
      </p:sp>
      <p:sp>
        <p:nvSpPr>
          <p:cNvPr id="3" name="Alaotsikko 2">
            <a:extLst>
              <a:ext uri="{FF2B5EF4-FFF2-40B4-BE49-F238E27FC236}">
                <a16:creationId xmlns:a16="http://schemas.microsoft.com/office/drawing/2014/main" id="{255E1F2F-E259-4EA8-9FFD-3A10AF541859}"/>
              </a:ext>
            </a:extLst>
          </p:cNvPr>
          <p:cNvSpPr>
            <a:spLocks noGrp="1"/>
          </p:cNvSpPr>
          <p:nvPr>
            <p:ph type="subTitle" idx="1"/>
          </p:nvPr>
        </p:nvSpPr>
        <p:spPr>
          <a:xfrm>
            <a:off x="8176090" y="4608579"/>
            <a:ext cx="3205640" cy="706545"/>
          </a:xfrm>
        </p:spPr>
        <p:txBody>
          <a:bodyPr rtlCol="0" anchor="t">
            <a:normAutofit/>
          </a:bodyPr>
          <a:lstStyle/>
          <a:p>
            <a:pPr rtl="0">
              <a:lnSpc>
                <a:spcPct val="100000"/>
              </a:lnSpc>
            </a:pPr>
            <a:r>
              <a:rPr lang="fi-FI" sz="1200" err="1">
                <a:latin typeface="Lucida Calligraphy" panose="03010101010101010101" pitchFamily="66" charset="0"/>
              </a:rPr>
              <a:t>Peritus</a:t>
            </a:r>
            <a:r>
              <a:rPr lang="fi-FI" sz="1200">
                <a:latin typeface="Lucida Calligraphy" panose="03010101010101010101" pitchFamily="66" charset="0"/>
              </a:rPr>
              <a:t>	</a:t>
            </a:r>
            <a:r>
              <a:rPr lang="fi-FI" sz="1200" err="1">
                <a:latin typeface="Lucida Calligraphy" panose="03010101010101010101" pitchFamily="66" charset="0"/>
              </a:rPr>
              <a:t>Techne</a:t>
            </a:r>
            <a:endParaRPr lang="fi-FI" sz="1200">
              <a:latin typeface="Lucida Calligraphy" panose="03010101010101010101" pitchFamily="66" charset="0"/>
            </a:endParaRPr>
          </a:p>
          <a:p>
            <a:pPr rtl="0">
              <a:lnSpc>
                <a:spcPct val="100000"/>
              </a:lnSpc>
            </a:pPr>
            <a:r>
              <a:rPr lang="fi-FI" sz="1200" err="1">
                <a:latin typeface="Lucida Calligraphy" panose="03010101010101010101" pitchFamily="66" charset="0"/>
              </a:rPr>
              <a:t>Artifex</a:t>
            </a:r>
            <a:r>
              <a:rPr lang="fi-FI" sz="1200">
                <a:latin typeface="Lucida Calligraphy" panose="03010101010101010101" pitchFamily="66" charset="0"/>
              </a:rPr>
              <a:t>	ars</a:t>
            </a:r>
          </a:p>
          <a:p>
            <a:pPr rtl="0">
              <a:lnSpc>
                <a:spcPct val="100000"/>
              </a:lnSpc>
            </a:pPr>
            <a:endParaRPr lang="fi-FI" sz="1200">
              <a:latin typeface="Lucida Calligraphy" panose="03010101010101010101" pitchFamily="66" charset="0"/>
            </a:endParaRPr>
          </a:p>
        </p:txBody>
      </p:sp>
      <p:cxnSp>
        <p:nvCxnSpPr>
          <p:cNvPr id="37" name="Suora yhdysviiva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Suorakulmi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Tree>
    <p:extLst>
      <p:ext uri="{BB962C8B-B14F-4D97-AF65-F5344CB8AC3E}">
        <p14:creationId xmlns:p14="http://schemas.microsoft.com/office/powerpoint/2010/main" val="10175779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AE39590-3F90-C2EE-F35D-FF5F8EDFFAA1}"/>
              </a:ext>
            </a:extLst>
          </p:cNvPr>
          <p:cNvSpPr txBox="1"/>
          <p:nvPr/>
        </p:nvSpPr>
        <p:spPr>
          <a:xfrm>
            <a:off x="1876611" y="910575"/>
            <a:ext cx="6096000" cy="4893647"/>
          </a:xfrm>
          <a:prstGeom prst="rect">
            <a:avLst/>
          </a:prstGeom>
          <a:noFill/>
        </p:spPr>
        <p:txBody>
          <a:bodyPr wrap="square">
            <a:spAutoFit/>
          </a:bodyPr>
          <a:lstStyle/>
          <a:p>
            <a:r>
              <a:rPr lang="fi-FI" sz="1050"/>
              <a:t>Taito on kreikaksi </a:t>
            </a:r>
            <a:r>
              <a:rPr lang="fi-FI" sz="1050" i="1" err="1"/>
              <a:t>tekhne</a:t>
            </a:r>
            <a:r>
              <a:rPr lang="fi-FI" sz="1050"/>
              <a:t> (-&gt; tekniikka) latinaksi </a:t>
            </a:r>
            <a:r>
              <a:rPr lang="fi-FI" sz="1050" i="1"/>
              <a:t>ars</a:t>
            </a:r>
            <a:r>
              <a:rPr lang="fi-FI" sz="1050"/>
              <a:t> (-&gt; taide).</a:t>
            </a:r>
            <a:br>
              <a:rPr lang="fi-FI" sz="1050"/>
            </a:br>
            <a:r>
              <a:rPr lang="fi-FI" sz="1050"/>
              <a:t>Taitaminen liittyy siis etymologisesti sekä tekniikkaan että taiteeseen.</a:t>
            </a:r>
          </a:p>
          <a:p>
            <a:r>
              <a:rPr lang="fi-FI" sz="1050"/>
              <a:t>Kreikan sanalla </a:t>
            </a:r>
            <a:r>
              <a:rPr lang="fi-FI" sz="1050" err="1"/>
              <a:t>tekhne</a:t>
            </a:r>
            <a:r>
              <a:rPr lang="fi-FI" sz="1050"/>
              <a:t> on ajateltu olevan kolme merkitystä:</a:t>
            </a:r>
          </a:p>
          <a:p>
            <a:br>
              <a:rPr lang="fi-FI" sz="1050"/>
            </a:br>
            <a:r>
              <a:rPr lang="fi-FI" sz="1050"/>
              <a:t>1) Taito = kyky ja valmius suorittaa tiettyjä artikuloitavissa ja opeteltavissa olevia asioita.</a:t>
            </a:r>
            <a:br>
              <a:rPr lang="fi-FI" sz="1050"/>
            </a:br>
            <a:r>
              <a:rPr lang="fi-FI" sz="1050"/>
              <a:t>2) Tieto yleisistä periaatteista. Tietoon perustuva osaaminen ja osaamisen pohjalla oleva tieto.</a:t>
            </a:r>
            <a:br>
              <a:rPr lang="fi-FI" sz="1050"/>
            </a:br>
            <a:r>
              <a:rPr lang="fi-FI" sz="1050"/>
              <a:t>3) Inhimillisyys. </a:t>
            </a:r>
            <a:r>
              <a:rPr lang="fi-FI" sz="1050" err="1"/>
              <a:t>Tekhne</a:t>
            </a:r>
            <a:r>
              <a:rPr lang="fi-FI" sz="1050"/>
              <a:t> on olennaisesti jotain ihmisen aikaan saamaa tai keksimää. </a:t>
            </a:r>
          </a:p>
          <a:p>
            <a:endParaRPr lang="fi-FI" sz="1050" b="1"/>
          </a:p>
          <a:p>
            <a:endParaRPr lang="fi-FI" b="1"/>
          </a:p>
          <a:p>
            <a:r>
              <a:rPr lang="fi-FI" sz="1400" b="1"/>
              <a:t>SOSIONOMI AMK-TUTKINNON KOMPETENSSIT</a:t>
            </a:r>
          </a:p>
          <a:p>
            <a:endParaRPr lang="fi-FI" sz="1400" b="1"/>
          </a:p>
          <a:p>
            <a:r>
              <a:rPr lang="fi-FI" sz="1400"/>
              <a:t>Sosiaalialalla tarvittavaa osaamista kuvaavat kompetenssit ovat:</a:t>
            </a:r>
          </a:p>
          <a:p>
            <a:endParaRPr lang="fi-FI" sz="1400"/>
          </a:p>
          <a:p>
            <a:pPr>
              <a:buFont typeface="Arial" panose="020B0604020202020204" pitchFamily="34" charset="0"/>
              <a:buChar char="•"/>
            </a:pPr>
            <a:r>
              <a:rPr lang="fi-FI" sz="1400"/>
              <a:t>Sosiaalialan eettinen osaaminen</a:t>
            </a:r>
          </a:p>
          <a:p>
            <a:pPr>
              <a:buFont typeface="Arial" panose="020B0604020202020204" pitchFamily="34" charset="0"/>
              <a:buChar char="•"/>
            </a:pPr>
            <a:r>
              <a:rPr lang="fi-FI" sz="1400"/>
              <a:t>Asiakastyön osaaminen</a:t>
            </a:r>
          </a:p>
          <a:p>
            <a:pPr>
              <a:buFont typeface="Arial" panose="020B0604020202020204" pitchFamily="34" charset="0"/>
              <a:buChar char="•"/>
            </a:pPr>
            <a:r>
              <a:rPr lang="fi-FI" sz="1400"/>
              <a:t>Sosiaalialan palvelujärjestelmäosaaminen</a:t>
            </a:r>
          </a:p>
          <a:p>
            <a:pPr>
              <a:buFont typeface="Arial" panose="020B0604020202020204" pitchFamily="34" charset="0"/>
              <a:buChar char="•"/>
            </a:pPr>
            <a:r>
              <a:rPr lang="fi-FI" sz="1400"/>
              <a:t>Kriittinen ja osallisuutta edistävä yhteiskuntaosaaminen</a:t>
            </a:r>
          </a:p>
          <a:p>
            <a:pPr>
              <a:buFont typeface="Arial" panose="020B0604020202020204" pitchFamily="34" charset="0"/>
              <a:buChar char="•"/>
            </a:pPr>
            <a:r>
              <a:rPr lang="fi-FI" sz="1400"/>
              <a:t>Tutkimuksellinen kehittämis- ja innovaatio-osaaminen</a:t>
            </a:r>
          </a:p>
          <a:p>
            <a:pPr>
              <a:buFont typeface="Arial" panose="020B0604020202020204" pitchFamily="34" charset="0"/>
              <a:buChar char="•"/>
            </a:pPr>
            <a:r>
              <a:rPr lang="fi-FI" sz="1400"/>
              <a:t>Työyhteisö-, johtamis- ja yrittäjyysosaaminen</a:t>
            </a:r>
          </a:p>
          <a:p>
            <a:endParaRPr lang="fi-FI" sz="1400"/>
          </a:p>
          <a:p>
            <a:r>
              <a:rPr lang="fi-FI" sz="1400"/>
              <a:t>Kompetenssit on hyväksytty SOAMK-verkoston verkostokokouksessa 20.4.2023.</a:t>
            </a:r>
          </a:p>
          <a:p>
            <a:endParaRPr lang="fi-FI" sz="1400"/>
          </a:p>
          <a:p>
            <a:r>
              <a:rPr lang="fi-FI" sz="1400"/>
              <a:t>Ovatko jotkin kompetenssialueet selkeimmin kannustimissa laiminlyöty? (Alpo)</a:t>
            </a:r>
          </a:p>
        </p:txBody>
      </p:sp>
    </p:spTree>
    <p:extLst>
      <p:ext uri="{BB962C8B-B14F-4D97-AF65-F5344CB8AC3E}">
        <p14:creationId xmlns:p14="http://schemas.microsoft.com/office/powerpoint/2010/main" val="395827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AC86D3-8FD1-4F47-A319-7D0542E48B2F}"/>
              </a:ext>
            </a:extLst>
          </p:cNvPr>
          <p:cNvSpPr>
            <a:spLocks noGrp="1"/>
          </p:cNvSpPr>
          <p:nvPr>
            <p:ph type="title"/>
          </p:nvPr>
        </p:nvSpPr>
        <p:spPr>
          <a:xfrm>
            <a:off x="1147482" y="65741"/>
            <a:ext cx="9448800" cy="648929"/>
          </a:xfrm>
        </p:spPr>
        <p:txBody>
          <a:bodyPr vert="horz" lIns="91440" tIns="45720" rIns="91440" bIns="45720" rtlCol="0">
            <a:normAutofit/>
          </a:bodyPr>
          <a:lstStyle/>
          <a:p>
            <a:pPr rtl="0"/>
            <a:r>
              <a:rPr lang="fi-FI" sz="2400"/>
              <a:t>Sosionomien osaamisen ja erityisosaamisen sanoittaminen</a:t>
            </a:r>
          </a:p>
        </p:txBody>
      </p:sp>
      <p:graphicFrame>
        <p:nvGraphicFramePr>
          <p:cNvPr id="4" name="Taulukko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88251161"/>
              </p:ext>
            </p:extLst>
          </p:nvPr>
        </p:nvGraphicFramePr>
        <p:xfrm>
          <a:off x="693272" y="1093693"/>
          <a:ext cx="11104283" cy="5669950"/>
        </p:xfrm>
        <a:graphic>
          <a:graphicData uri="http://schemas.openxmlformats.org/drawingml/2006/table">
            <a:tbl>
              <a:tblPr firstRow="1" bandRow="1">
                <a:noFill/>
                <a:tableStyleId>{3B4B98B0-60AC-42C2-AFA5-B58CD77FA1E5}</a:tableStyleId>
              </a:tblPr>
              <a:tblGrid>
                <a:gridCol w="2775807">
                  <a:extLst>
                    <a:ext uri="{9D8B030D-6E8A-4147-A177-3AD203B41FA5}">
                      <a16:colId xmlns:a16="http://schemas.microsoft.com/office/drawing/2014/main" val="2981917977"/>
                    </a:ext>
                  </a:extLst>
                </a:gridCol>
                <a:gridCol w="2744775">
                  <a:extLst>
                    <a:ext uri="{9D8B030D-6E8A-4147-A177-3AD203B41FA5}">
                      <a16:colId xmlns:a16="http://schemas.microsoft.com/office/drawing/2014/main" val="945233394"/>
                    </a:ext>
                  </a:extLst>
                </a:gridCol>
                <a:gridCol w="2807542">
                  <a:extLst>
                    <a:ext uri="{9D8B030D-6E8A-4147-A177-3AD203B41FA5}">
                      <a16:colId xmlns:a16="http://schemas.microsoft.com/office/drawing/2014/main" val="2572263168"/>
                    </a:ext>
                  </a:extLst>
                </a:gridCol>
                <a:gridCol w="2776159">
                  <a:extLst>
                    <a:ext uri="{9D8B030D-6E8A-4147-A177-3AD203B41FA5}">
                      <a16:colId xmlns:a16="http://schemas.microsoft.com/office/drawing/2014/main" val="1765783061"/>
                    </a:ext>
                  </a:extLst>
                </a:gridCol>
              </a:tblGrid>
              <a:tr h="750796">
                <a:tc>
                  <a:txBody>
                    <a:bodyPr/>
                    <a:lstStyle/>
                    <a:p>
                      <a:pPr rtl="0"/>
                      <a:r>
                        <a:rPr lang="fi-FI" sz="1000" b="0" cap="all" spc="150" noProof="0">
                          <a:solidFill>
                            <a:schemeClr val="lt1"/>
                          </a:solidFill>
                        </a:rPr>
                        <a:t>1.Neuvonta, ohjaus ja tuki perustaso (onko edes olemassa?)</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pPr rtl="0"/>
                      <a:r>
                        <a:rPr lang="fi-FI" sz="1000" b="0" cap="all" spc="150" noProof="0">
                          <a:solidFill>
                            <a:schemeClr val="lt1"/>
                          </a:solidFill>
                        </a:rPr>
                        <a:t>2.Muutostyö ja  kokonaisarviointi erityisosaamisena</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pPr rtl="0"/>
                      <a:r>
                        <a:rPr lang="fi-FI" sz="1000" b="0" cap="all" spc="150" noProof="0">
                          <a:solidFill>
                            <a:schemeClr val="lt1"/>
                          </a:solidFill>
                        </a:rPr>
                        <a:t>3.Kompleksiset tilanteet ja vaativa erityisosaaminen</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pPr rtl="0"/>
                      <a:r>
                        <a:rPr lang="fi-FI" sz="1000" b="0" cap="all" spc="150" noProof="0">
                          <a:solidFill>
                            <a:schemeClr val="lt1"/>
                          </a:solidFill>
                        </a:rPr>
                        <a:t>4.Huippuosaaminen</a:t>
                      </a: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1202863">
                <a:tc>
                  <a:txBody>
                    <a:bodyPr/>
                    <a:lstStyle/>
                    <a:p>
                      <a:pPr rtl="0"/>
                      <a:r>
                        <a:rPr lang="fi-FI" sz="1000" cap="none" spc="0" noProof="0">
                          <a:solidFill>
                            <a:schemeClr val="tx1"/>
                          </a:solidFill>
                        </a:rPr>
                        <a:t>Sosiaalihuollon neuvontatehtävät ja asiakasohjaus, tietoperustan hallinta </a:t>
                      </a:r>
                    </a:p>
                    <a:p>
                      <a:pPr rtl="0"/>
                      <a:endParaRPr lang="fi-FI" sz="1000" cap="none" spc="0" noProof="0">
                        <a:solidFill>
                          <a:schemeClr val="tx1"/>
                        </a:solidFill>
                      </a:endParaRPr>
                    </a:p>
                    <a:p>
                      <a:pPr rtl="0"/>
                      <a:r>
                        <a:rPr lang="fi-FI" sz="1000" cap="none" spc="0" noProof="0">
                          <a:solidFill>
                            <a:schemeClr val="tx1"/>
                          </a:solidFill>
                        </a:rPr>
                        <a:t>Miten katsotte onko kategoriointi 1 </a:t>
                      </a:r>
                    </a:p>
                    <a:p>
                      <a:pPr rtl="0"/>
                      <a:r>
                        <a:rPr lang="fi-FI" sz="1000" cap="none" spc="0" noProof="0">
                          <a:solidFill>
                            <a:schemeClr val="tx1"/>
                          </a:solidFill>
                        </a:rPr>
                        <a:t>Mahdollinen?</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Itsenäinen palvelukokonaisuuden arviointi ja itsenäinen ratkaisuvastuu</a:t>
                      </a:r>
                    </a:p>
                    <a:p>
                      <a:pPr rtl="0"/>
                      <a:endParaRPr lang="fi-FI" sz="1000" cap="none" spc="0" noProof="0">
                        <a:solidFill>
                          <a:schemeClr val="tx1"/>
                        </a:solidFill>
                      </a:endParaRPr>
                    </a:p>
                    <a:p>
                      <a:pPr rtl="0"/>
                      <a:r>
                        <a:rPr lang="fi-FI" sz="1000" cap="none" spc="0" noProof="0">
                          <a:solidFill>
                            <a:schemeClr val="tx1"/>
                          </a:solidFill>
                        </a:rPr>
                        <a:t>Onko kategoriat 2 ja 3 mahdollista erottaa vaativuudessa käytännössä?</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Pitkäkestoisempaan lisäkoulutukseen perustuva menetelmäosaaminen, erityislainsäädäntöön pohjautuva vaativa asiakastyö tai kehittäminen</a:t>
                      </a:r>
                    </a:p>
                    <a:p>
                      <a:pPr rtl="0"/>
                      <a:endParaRPr lang="fi-FI" sz="1000" cap="none" spc="0" noProof="0">
                        <a:solidFill>
                          <a:schemeClr val="tx1"/>
                        </a:solidFill>
                      </a:endParaRPr>
                    </a:p>
                    <a:p>
                      <a:pPr rtl="0"/>
                      <a:r>
                        <a:rPr lang="fi-FI" sz="1000" cap="none" spc="0" noProof="0">
                          <a:solidFill>
                            <a:schemeClr val="tx1"/>
                          </a:solidFill>
                        </a:rPr>
                        <a:t>4 liene mahdollista erottaa 3:sta?</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Lisäksi osaamisalueen kouluttaja ja mentori, koulutukseen ja kokemukseen perustuva poikkeuksellinen osaaminen </a:t>
                      </a:r>
                    </a:p>
                    <a:p>
                      <a:pPr rtl="0"/>
                      <a:r>
                        <a:rPr lang="fi-FI" sz="1000" cap="none" spc="0" noProof="0">
                          <a:solidFill>
                            <a:schemeClr val="tx1"/>
                          </a:solidFill>
                        </a:rPr>
                        <a:t>Kansainvälisyys</a:t>
                      </a:r>
                    </a:p>
                    <a:p>
                      <a:pPr rtl="0"/>
                      <a:endParaRPr lang="fi-FI" sz="1000" cap="none" spc="0" noProof="0">
                        <a:solidFill>
                          <a:schemeClr val="tx1"/>
                        </a:solidFill>
                      </a:endParaRPr>
                    </a:p>
                    <a:p>
                      <a:pPr rtl="0"/>
                      <a:r>
                        <a:rPr lang="fi-FI" sz="1000" cap="none" spc="0" noProof="0">
                          <a:solidFill>
                            <a:schemeClr val="tx1"/>
                          </a:solidFill>
                        </a:rPr>
                        <a:t>Onko kategoria 4 mahdollinen?</a:t>
                      </a: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2641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Sisältö: taso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cap="none" spc="0" noProof="0">
                        <a:solidFill>
                          <a:schemeClr val="tx1"/>
                        </a:solidFill>
                      </a:endParaRPr>
                    </a:p>
                    <a:p>
                      <a:pPr rtl="0"/>
                      <a:r>
                        <a:rPr lang="fi-FI" sz="1000" cap="none" spc="0" noProof="0">
                          <a:solidFill>
                            <a:schemeClr val="tx1"/>
                          </a:solidFill>
                        </a:rPr>
                        <a:t>Asiakasohjaus ja neuvonta ilman asiakasprosessin pidempiaikaista muutosvastuuta</a:t>
                      </a: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Päätöksenteko, asiakassuunnitelma, palveluohjaus, lausunnot, raportointivalmiudet, tavoitteen mukainen muutostyö ja muutosvastuu</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Kohdentunut työalueen tietoperustan hallinta </a:t>
                      </a:r>
                    </a:p>
                    <a:p>
                      <a:pPr rtl="0"/>
                      <a:r>
                        <a:rPr lang="fi-FI" sz="1000" cap="none" spc="0" noProof="0">
                          <a:solidFill>
                            <a:schemeClr val="tx1"/>
                          </a:solidFill>
                        </a:rPr>
                        <a:t>Ristiriitatilanteiden hallinta</a:t>
                      </a: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Kohdennettu syvällinen erityisosaaminen ja erityisen tietoperustan hallinta, vaikeiden tilanteiden hallinta: esim. Vaativa perhetyö LS ja lapsiperhepalvelut, kriisityö, terapia, psykoterapia, vaativa ryhmätoiminta, kuntoutus, perhekuntoutus, päihdetyö, psykiatria, kehitysvammapalvelut, vaativa sijaishuolto, maahanmuutto, turvapaikka, eropalvelut, varhaiskasvatus, ikäihmiset, vauvaperhetyö, lastenpsykiatria, nuorisopsykiatria, talous, hallinto, johtamisosaaminen, kehittämisosaaminen, henkilöstö, tutkimus, yrittäjyys (luettelo ei tyhjentävä)</a:t>
                      </a:r>
                    </a:p>
                    <a:p>
                      <a:pPr rtl="0"/>
                      <a:endParaRPr lang="fi-FI" sz="1000" cap="none" spc="0" noProof="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Voi olla kaikilta osaamisen osa-alueilta, innovointi, uuden luominen, mallien levittäminen</a:t>
                      </a:r>
                    </a:p>
                    <a:p>
                      <a:pPr rtl="0"/>
                      <a:endParaRPr lang="fi-FI" sz="1000" cap="none" spc="0" noProof="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105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Sisältö: </a:t>
                      </a:r>
                    </a:p>
                    <a:p>
                      <a:pPr rtl="0"/>
                      <a:r>
                        <a:rPr lang="fi-FI" sz="1000" cap="none" spc="0" noProof="0">
                          <a:solidFill>
                            <a:schemeClr val="tx1"/>
                          </a:solidFill>
                        </a:rPr>
                        <a:t>Prosessi päättyy ohjaukseen ja neuvontaan</a:t>
                      </a: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Suunnitelmallinen pitkäkestoinen työ, vaikutusten seurantaa ja arviointia </a:t>
                      </a:r>
                    </a:p>
                    <a:p>
                      <a:pPr rtl="0"/>
                      <a:endParaRPr lang="fi-FI" sz="1000" cap="none" spc="0" noProof="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Valideilla erilaisilla mittareilla mitattua, arvioitua ja todennettua kehitystä, vaikuttavuutta ja muutosta </a:t>
                      </a:r>
                    </a:p>
                    <a:p>
                      <a:pPr rtl="0"/>
                      <a:endParaRPr lang="fi-FI" sz="1000" cap="none" spc="0" noProof="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cap="none" spc="0" noProof="0">
                          <a:solidFill>
                            <a:schemeClr val="tx1"/>
                          </a:solidFill>
                        </a:rPr>
                        <a:t>Parhaat käytännöt, valideilla mittareilla mitattua ja arvoitua kehitystä, vaikuttavuutta ja muutosta palvelussa tai asiakkuuksissa</a:t>
                      </a:r>
                    </a:p>
                    <a:p>
                      <a:pPr rtl="0"/>
                      <a:endParaRPr lang="fi-FI" sz="1000" cap="none" spc="0" noProof="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Tree>
    <p:extLst>
      <p:ext uri="{BB962C8B-B14F-4D97-AF65-F5344CB8AC3E}">
        <p14:creationId xmlns:p14="http://schemas.microsoft.com/office/powerpoint/2010/main" val="182118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836668-8A73-B372-251A-3E7BB899F05A}"/>
              </a:ext>
            </a:extLst>
          </p:cNvPr>
          <p:cNvSpPr>
            <a:spLocks noGrp="1"/>
          </p:cNvSpPr>
          <p:nvPr>
            <p:ph type="ctrTitle"/>
          </p:nvPr>
        </p:nvSpPr>
        <p:spPr>
          <a:xfrm>
            <a:off x="4294691" y="519922"/>
            <a:ext cx="2058296" cy="543919"/>
          </a:xfrm>
        </p:spPr>
        <p:txBody>
          <a:bodyPr>
            <a:normAutofit/>
          </a:bodyPr>
          <a:lstStyle/>
          <a:p>
            <a:r>
              <a:rPr lang="fi-FI" sz="1600"/>
              <a:t>TES retoriikan täydentäminen</a:t>
            </a:r>
          </a:p>
        </p:txBody>
      </p:sp>
      <p:sp>
        <p:nvSpPr>
          <p:cNvPr id="3" name="Alaotsikko 2">
            <a:extLst>
              <a:ext uri="{FF2B5EF4-FFF2-40B4-BE49-F238E27FC236}">
                <a16:creationId xmlns:a16="http://schemas.microsoft.com/office/drawing/2014/main" id="{D9AF351F-49D7-4A88-8E0F-88CBF7E31D33}"/>
              </a:ext>
            </a:extLst>
          </p:cNvPr>
          <p:cNvSpPr>
            <a:spLocks noGrp="1"/>
          </p:cNvSpPr>
          <p:nvPr>
            <p:ph type="subTitle" idx="1"/>
          </p:nvPr>
        </p:nvSpPr>
        <p:spPr>
          <a:xfrm>
            <a:off x="1524381" y="1512048"/>
            <a:ext cx="8396561" cy="4775200"/>
          </a:xfrm>
        </p:spPr>
        <p:txBody>
          <a:bodyPr>
            <a:normAutofit fontScale="92500"/>
          </a:bodyPr>
          <a:lstStyle/>
          <a:p>
            <a:pPr marL="457200" algn="just">
              <a:lnSpc>
                <a:spcPct val="107000"/>
              </a:lnSpc>
            </a:pPr>
            <a:r>
              <a:rPr lang="fi-FI" sz="1200">
                <a:effectLst/>
                <a:latin typeface="Calibri" panose="020F0502020204030204" pitchFamily="34" charset="0"/>
                <a:ea typeface="Calibri" panose="020F0502020204030204" pitchFamily="34" charset="0"/>
                <a:cs typeface="Times New Roman" panose="02020603050405020304" pitchFamily="18" charset="0"/>
              </a:rPr>
              <a:t>työ voi sisältää itsenäisen harkinnan ja päätöksenteon lisäksi erityisryhmään kohdentuvan työmenetelmän osaamisen, soveltamisen ja hallinnan sekä erityislainsäädännön tuntemisen. Tehtävä voi edellyttää vastuun yksilöllisistä ja räätälöidyistä ratkaisuista vaativalle asiakasryhmälle. Tehtävästä suoriutuminen voi edellyttää lisäkoulutusta tai erikoistumiskoulutusta. Tehtävä voi sisältää merkittävää taloudellista vastuuta tai sosiaalialan asiantuntijuuden edustamista työyhteisössä tai palveluverkostossa. Tehtävä voi sisältää sosiaalisia ongelmia koskevien vaikutusten arviointia ja tiedon tuottamista palvelujärjestelmän toimivuutta koskevan päätöksenteon tueksi. Tehtävä voi edellyttää </a:t>
            </a:r>
            <a:r>
              <a:rPr lang="fi-FI" sz="1200">
                <a:effectLst/>
                <a:latin typeface="Calibri" panose="020F0502020204030204" pitchFamily="34" charset="0"/>
                <a:ea typeface="Calibri" panose="020F0502020204030204" pitchFamily="34" charset="0"/>
                <a:cs typeface="Calibri" panose="020F0502020204030204" pitchFamily="34" charset="0"/>
              </a:rPr>
              <a:t>laajat ja syvälliset tiedot sekä tarvittavat teoreettiset tiedot toimia työelämän kehittäjänä vaativissa asiantuntijatehtävissä sekä valmiudet seurata ja eritellä alan tutkimustiedon ja ammattikäytännön kehitystä.</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i-FI" sz="120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fi-FI" sz="1200">
                <a:effectLst/>
                <a:latin typeface="Calibri" panose="020F0502020204030204" pitchFamily="34" charset="0"/>
                <a:ea typeface="Calibri" panose="020F0502020204030204" pitchFamily="34" charset="0"/>
                <a:cs typeface="Times New Roman" panose="02020603050405020304" pitchFamily="18" charset="0"/>
              </a:rPr>
              <a:t>Kohdissa 2-3 tehtäväkohtaiseen palkkaan vaikuttaa se, onko ammattihenkilölle ohjautunut hänen koulutuksensa tuottaman osaamisensa perusteella kohdennettua ja erityisosaamista edellyttävää vaativaa asiakastyötä. Tehtäväkohtaiseen palkkaan vaikuttaa lisäksi se, sisältyykö työhön kehittämistehtäviä, suunnittelutehtäviä ja vaikuttamistyötä palvelurakenteisiin.</a:t>
            </a:r>
          </a:p>
          <a:p>
            <a:pPr marL="457200" algn="just">
              <a:lnSpc>
                <a:spcPct val="107000"/>
              </a:lnSpc>
              <a:spcAft>
                <a:spcPts val="800"/>
              </a:spcAft>
            </a:pPr>
            <a:r>
              <a:rPr lang="fi-FI" sz="1200">
                <a:effectLst/>
                <a:latin typeface="Calibri" panose="020F0502020204030204" pitchFamily="34" charset="0"/>
                <a:ea typeface="Calibri" panose="020F0502020204030204" pitchFamily="34" charset="0"/>
                <a:cs typeface="Times New Roman" panose="02020603050405020304" pitchFamily="18" charset="0"/>
              </a:rPr>
              <a:t>Puuttuuko jotakin? </a:t>
            </a:r>
            <a:r>
              <a:rPr lang="fi-FI" sz="900">
                <a:effectLst/>
                <a:latin typeface="Calibri" panose="020F0502020204030204" pitchFamily="34" charset="0"/>
                <a:ea typeface="Calibri" panose="020F0502020204030204" pitchFamily="34" charset="0"/>
                <a:cs typeface="Times New Roman" panose="02020603050405020304" pitchFamily="18" charset="0"/>
              </a:rPr>
              <a:t>Alpo.heikkinen@talentia.fi</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endParaRPr lang="fi-FI" sz="1200"/>
          </a:p>
        </p:txBody>
      </p:sp>
    </p:spTree>
    <p:extLst>
      <p:ext uri="{BB962C8B-B14F-4D97-AF65-F5344CB8AC3E}">
        <p14:creationId xmlns:p14="http://schemas.microsoft.com/office/powerpoint/2010/main" val="87299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1CDB55-8F6D-2D8A-88D5-E0393016002C}"/>
              </a:ext>
            </a:extLst>
          </p:cNvPr>
          <p:cNvSpPr>
            <a:spLocks noGrp="1"/>
          </p:cNvSpPr>
          <p:nvPr>
            <p:ph type="title"/>
          </p:nvPr>
        </p:nvSpPr>
        <p:spPr>
          <a:xfrm>
            <a:off x="541020" y="533738"/>
            <a:ext cx="11109960" cy="457879"/>
          </a:xfrm>
        </p:spPr>
        <p:txBody>
          <a:bodyPr>
            <a:normAutofit fontScale="90000"/>
          </a:bodyPr>
          <a:lstStyle/>
          <a:p>
            <a:r>
              <a:rPr lang="fi-FI"/>
              <a:t>Palkkakehityksen vaikuttavat keskeisesti:</a:t>
            </a:r>
            <a:br>
              <a:rPr lang="fi-FI"/>
            </a:br>
            <a:endParaRPr lang="fi-FI"/>
          </a:p>
        </p:txBody>
      </p:sp>
      <p:graphicFrame>
        <p:nvGraphicFramePr>
          <p:cNvPr id="6" name="Kaaviokuva 5">
            <a:extLst>
              <a:ext uri="{FF2B5EF4-FFF2-40B4-BE49-F238E27FC236}">
                <a16:creationId xmlns:a16="http://schemas.microsoft.com/office/drawing/2014/main" id="{65E2F46B-6A3A-DFDD-F6C1-F79D6AB875F3}"/>
              </a:ext>
            </a:extLst>
          </p:cNvPr>
          <p:cNvGraphicFramePr/>
          <p:nvPr>
            <p:extLst>
              <p:ext uri="{D42A27DB-BD31-4B8C-83A1-F6EECF244321}">
                <p14:modId xmlns:p14="http://schemas.microsoft.com/office/powerpoint/2010/main" val="313213848"/>
              </p:ext>
            </p:extLst>
          </p:nvPr>
        </p:nvGraphicFramePr>
        <p:xfrm>
          <a:off x="0" y="762678"/>
          <a:ext cx="12192000" cy="594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08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kuva">
            <a:extLst>
              <a:ext uri="{FF2B5EF4-FFF2-40B4-BE49-F238E27FC236}">
                <a16:creationId xmlns:a16="http://schemas.microsoft.com/office/drawing/2014/main" id="{F38B1332-602F-AE1D-2F3C-8EDEDA9EE4C3}"/>
              </a:ext>
            </a:extLst>
          </p:cNvPr>
          <p:cNvPicPr>
            <a:picLocks noGrp="1" noChangeAspect="1"/>
          </p:cNvPicPr>
          <p:nvPr>
            <p:ph sz="half" idx="2"/>
          </p:nvPr>
        </p:nvPicPr>
        <p:blipFill>
          <a:blip r:embed="rId2"/>
          <a:stretch>
            <a:fillRect/>
          </a:stretch>
        </p:blipFill>
        <p:spPr>
          <a:xfrm>
            <a:off x="244428" y="758875"/>
            <a:ext cx="11947572" cy="5651593"/>
          </a:xfrm>
        </p:spPr>
      </p:pic>
      <p:sp>
        <p:nvSpPr>
          <p:cNvPr id="2" name="Title 1">
            <a:extLst>
              <a:ext uri="{FF2B5EF4-FFF2-40B4-BE49-F238E27FC236}">
                <a16:creationId xmlns:a16="http://schemas.microsoft.com/office/drawing/2014/main" id="{E216D276-3968-3E5C-D588-190DBFCCDA72}"/>
              </a:ext>
            </a:extLst>
          </p:cNvPr>
          <p:cNvSpPr>
            <a:spLocks noGrp="1"/>
          </p:cNvSpPr>
          <p:nvPr>
            <p:ph type="title"/>
          </p:nvPr>
        </p:nvSpPr>
        <p:spPr>
          <a:xfrm>
            <a:off x="429486" y="13069"/>
            <a:ext cx="11088624" cy="630406"/>
          </a:xfrm>
        </p:spPr>
        <p:txBody>
          <a:bodyPr>
            <a:normAutofit/>
          </a:bodyPr>
          <a:lstStyle/>
          <a:p>
            <a:r>
              <a:rPr lang="en-US" sz="2800" err="1">
                <a:cs typeface="Calibri"/>
              </a:rPr>
              <a:t>Yleinen</a:t>
            </a:r>
            <a:r>
              <a:rPr lang="en-US" sz="2800">
                <a:cs typeface="Calibri"/>
              </a:rPr>
              <a:t> </a:t>
            </a:r>
            <a:r>
              <a:rPr lang="en-US" sz="2800" err="1">
                <a:cs typeface="Calibri"/>
              </a:rPr>
              <a:t>palkkataso</a:t>
            </a:r>
            <a:r>
              <a:rPr lang="en-US" sz="2800">
                <a:cs typeface="Calibri"/>
              </a:rPr>
              <a:t> - </a:t>
            </a:r>
            <a:r>
              <a:rPr lang="en-US" sz="2800" err="1">
                <a:cs typeface="Calibri"/>
              </a:rPr>
              <a:t>esimerkki</a:t>
            </a:r>
            <a:r>
              <a:rPr lang="en-US" sz="2800">
                <a:cs typeface="Calibri"/>
              </a:rPr>
              <a:t> </a:t>
            </a:r>
            <a:r>
              <a:rPr lang="en-US" sz="2800" err="1">
                <a:cs typeface="Calibri"/>
              </a:rPr>
              <a:t>sopimuskauden</a:t>
            </a:r>
            <a:r>
              <a:rPr lang="en-US" sz="2800">
                <a:cs typeface="Calibri"/>
              </a:rPr>
              <a:t> </a:t>
            </a:r>
            <a:r>
              <a:rPr lang="en-US" sz="2800" err="1">
                <a:cs typeface="Calibri"/>
              </a:rPr>
              <a:t>korotuksista</a:t>
            </a:r>
            <a:r>
              <a:rPr lang="en-US" sz="2800">
                <a:cs typeface="Calibri"/>
              </a:rPr>
              <a:t> SOTE-</a:t>
            </a:r>
            <a:r>
              <a:rPr lang="en-US" sz="2800" err="1">
                <a:cs typeface="Calibri"/>
              </a:rPr>
              <a:t>sopimus</a:t>
            </a:r>
            <a:endParaRPr lang="en-US" sz="2800"/>
          </a:p>
        </p:txBody>
      </p:sp>
    </p:spTree>
    <p:extLst>
      <p:ext uri="{BB962C8B-B14F-4D97-AF65-F5344CB8AC3E}">
        <p14:creationId xmlns:p14="http://schemas.microsoft.com/office/powerpoint/2010/main" val="89126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311E74-A8C1-F549-B0D8-20D5D588951C}"/>
              </a:ext>
            </a:extLst>
          </p:cNvPr>
          <p:cNvSpPr>
            <a:spLocks noGrp="1"/>
          </p:cNvSpPr>
          <p:nvPr>
            <p:ph type="title"/>
          </p:nvPr>
        </p:nvSpPr>
        <p:spPr>
          <a:xfrm>
            <a:off x="203563" y="-3942"/>
            <a:ext cx="7941246" cy="1139823"/>
          </a:xfrm>
        </p:spPr>
        <p:txBody>
          <a:bodyPr>
            <a:normAutofit/>
          </a:bodyPr>
          <a:lstStyle/>
          <a:p>
            <a:r>
              <a:rPr lang="fi-FI" sz="3800" b="1">
                <a:solidFill>
                  <a:schemeClr val="tx1"/>
                </a:solidFill>
                <a:latin typeface="Calibri Light" panose="020F0302020204030204" pitchFamily="34" charset="0"/>
                <a:cs typeface="Calibri Light" panose="020F0302020204030204" pitchFamily="34" charset="0"/>
              </a:rPr>
              <a:t>Työnjako, tehtävien vaativuus ja palkka </a:t>
            </a:r>
          </a:p>
        </p:txBody>
      </p:sp>
      <p:sp>
        <p:nvSpPr>
          <p:cNvPr id="3" name="Sisällön paikkamerkki 2">
            <a:extLst>
              <a:ext uri="{FF2B5EF4-FFF2-40B4-BE49-F238E27FC236}">
                <a16:creationId xmlns:a16="http://schemas.microsoft.com/office/drawing/2014/main" id="{1471362C-3498-5D43-8111-3A77B89D7D92}"/>
              </a:ext>
            </a:extLst>
          </p:cNvPr>
          <p:cNvSpPr>
            <a:spLocks noGrp="1"/>
          </p:cNvSpPr>
          <p:nvPr>
            <p:ph idx="1"/>
          </p:nvPr>
        </p:nvSpPr>
        <p:spPr>
          <a:xfrm>
            <a:off x="543847" y="1001548"/>
            <a:ext cx="6360381" cy="5073504"/>
          </a:xfrm>
        </p:spPr>
        <p:txBody>
          <a:bodyPr vert="horz" lIns="91440" tIns="45720" rIns="91440" bIns="45720" rtlCol="0" anchor="t">
            <a:normAutofit fontScale="85000" lnSpcReduction="20000"/>
          </a:bodyPr>
          <a:lstStyle/>
          <a:p>
            <a:pPr marL="0" indent="0">
              <a:buNone/>
            </a:pPr>
            <a:r>
              <a:rPr lang="fi-FI">
                <a:solidFill>
                  <a:srgbClr val="231F20"/>
                </a:solidFill>
                <a:latin typeface="Akko Pro"/>
                <a:hlinkClick r:id="rId2">
                  <a:extLst>
                    <a:ext uri="{A12FA001-AC4F-418D-AE19-62706E023703}">
                      <ahyp:hlinkClr xmlns:ahyp="http://schemas.microsoft.com/office/drawing/2018/hyperlinkcolor" val="tx"/>
                    </a:ext>
                  </a:extLst>
                </a:hlinkClick>
              </a:rPr>
              <a:t>Tehtävänjakomallilla on vaikutusta eri ammattiryhmien tehtävien vaativuuteen</a:t>
            </a:r>
            <a:endParaRPr lang="fi-FI">
              <a:solidFill>
                <a:srgbClr val="231F20"/>
              </a:solidFill>
              <a:latin typeface="Akko Pro"/>
            </a:endParaRPr>
          </a:p>
          <a:p>
            <a:pPr marL="0" indent="0">
              <a:buNone/>
            </a:pPr>
            <a:r>
              <a:rPr lang="fi-FI">
                <a:solidFill>
                  <a:srgbClr val="231F20"/>
                </a:solidFill>
                <a:latin typeface="Akko Pro"/>
              </a:rPr>
              <a:t>Liiterakenne- ja palkkahinnoittelukohta uudistuksen </a:t>
            </a:r>
            <a:r>
              <a:rPr lang="fi-FI" b="1">
                <a:solidFill>
                  <a:srgbClr val="231F20"/>
                </a:solidFill>
                <a:latin typeface="Akko Pro"/>
              </a:rPr>
              <a:t>neuvottelutulos pitäisi olla valmis 1/2024 loppuun mennessä</a:t>
            </a:r>
            <a:r>
              <a:rPr lang="fi-FI">
                <a:solidFill>
                  <a:srgbClr val="231F20"/>
                </a:solidFill>
                <a:latin typeface="Akko Pro"/>
              </a:rPr>
              <a:t>, jonka jälkeen aloitetaan neuvottelu palkkausjärjestelmän määräysten uudistamisesta</a:t>
            </a:r>
          </a:p>
          <a:p>
            <a:pPr marL="0" indent="0">
              <a:buNone/>
            </a:pPr>
            <a:r>
              <a:rPr lang="fi-FI">
                <a:solidFill>
                  <a:srgbClr val="231F20"/>
                </a:solidFill>
                <a:latin typeface="Akko Pro"/>
              </a:rPr>
              <a:t>Tehtävänjaot tulisi huomioida paikallisissa palkkausjärjestelmissä sekä tulevassa palkkausjärjestelmäuudistuksessa</a:t>
            </a:r>
          </a:p>
          <a:p>
            <a:pPr marL="0" indent="0">
              <a:buNone/>
            </a:pPr>
            <a:r>
              <a:rPr lang="fi-FI" u="sng">
                <a:solidFill>
                  <a:srgbClr val="231F20"/>
                </a:solidFill>
                <a:latin typeface="Akko Pro"/>
                <a:hlinkClick r:id="rId2">
                  <a:extLst>
                    <a:ext uri="{A12FA001-AC4F-418D-AE19-62706E023703}">
                      <ahyp:hlinkClr xmlns:ahyp="http://schemas.microsoft.com/office/drawing/2018/hyperlinkcolor" val="tx"/>
                    </a:ext>
                  </a:extLst>
                </a:hlinkClick>
              </a:rPr>
              <a:t>Palkkaa</a:t>
            </a:r>
            <a:r>
              <a:rPr lang="fi-FI" b="0" i="0">
                <a:solidFill>
                  <a:srgbClr val="231F20"/>
                </a:solidFill>
                <a:effectLst/>
                <a:latin typeface="Akko Pro"/>
              </a:rPr>
              <a:t> on tarkistettava ja muutokset kirjattava tehtävänkuvaukseen, aina kun tehtävien vaativuus olennaisesti muuttuu.</a:t>
            </a:r>
            <a:endParaRPr lang="fi-FI"/>
          </a:p>
          <a:p>
            <a:pPr marL="0" indent="0">
              <a:buNone/>
            </a:pPr>
            <a:r>
              <a:rPr lang="fi-FI">
                <a:solidFill>
                  <a:srgbClr val="231F20"/>
                </a:solidFill>
                <a:latin typeface="Akko Pro"/>
              </a:rPr>
              <a:t>Työnantajan on varmistettava työntekijöiden ja viranhaltijoiden tasapuolinen kohtelu</a:t>
            </a:r>
          </a:p>
          <a:p>
            <a:pPr marL="0" indent="0">
              <a:buNone/>
            </a:pPr>
            <a:r>
              <a:rPr lang="fi-FI">
                <a:solidFill>
                  <a:srgbClr val="231F20"/>
                </a:solidFill>
                <a:latin typeface="Akko Pro"/>
              </a:rPr>
              <a:t>Toimivaa työnjakoa on vaikea toteuttaa, jos henkilöstöryhmät kokevat, että lähes vastaavasta työstä maksetaan hyvin erilaista palkkaa. </a:t>
            </a:r>
            <a:endParaRPr lang="fi-FI"/>
          </a:p>
        </p:txBody>
      </p:sp>
    </p:spTree>
    <p:extLst>
      <p:ext uri="{BB962C8B-B14F-4D97-AF65-F5344CB8AC3E}">
        <p14:creationId xmlns:p14="http://schemas.microsoft.com/office/powerpoint/2010/main" val="72566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orakulmio: Yläkulmat, yksi pyöristetty ja yksi leikattu 18">
            <a:extLst>
              <a:ext uri="{FF2B5EF4-FFF2-40B4-BE49-F238E27FC236}">
                <a16:creationId xmlns:a16="http://schemas.microsoft.com/office/drawing/2014/main" id="{1FF778C9-A2B1-2912-E257-6742331CDCAD}"/>
              </a:ext>
            </a:extLst>
          </p:cNvPr>
          <p:cNvSpPr>
            <a:spLocks noChangeAspect="1"/>
          </p:cNvSpPr>
          <p:nvPr/>
        </p:nvSpPr>
        <p:spPr>
          <a:xfrm>
            <a:off x="1620355" y="1789076"/>
            <a:ext cx="1930213" cy="2385234"/>
          </a:xfrm>
          <a:prstGeom prst="snipRoundRect">
            <a:avLst/>
          </a:prstGeom>
          <a:solidFill>
            <a:srgbClr val="00B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b="1">
                <a:solidFill>
                  <a:schemeClr val="bg1">
                    <a:lumMod val="50000"/>
                  </a:schemeClr>
                </a:solidFill>
              </a:rPr>
              <a:t>Liite 2</a:t>
            </a:r>
          </a:p>
        </p:txBody>
      </p:sp>
      <p:sp>
        <p:nvSpPr>
          <p:cNvPr id="22" name="Suorakulmio: Yläkulmat, yksi pyöristetty ja yksi leikattu 21">
            <a:extLst>
              <a:ext uri="{FF2B5EF4-FFF2-40B4-BE49-F238E27FC236}">
                <a16:creationId xmlns:a16="http://schemas.microsoft.com/office/drawing/2014/main" id="{A53B537C-D0A3-9894-C3D5-0CDE5E25A3F1}"/>
              </a:ext>
            </a:extLst>
          </p:cNvPr>
          <p:cNvSpPr>
            <a:spLocks noChangeAspect="1"/>
          </p:cNvSpPr>
          <p:nvPr/>
        </p:nvSpPr>
        <p:spPr>
          <a:xfrm>
            <a:off x="7142925" y="2781568"/>
            <a:ext cx="1238683" cy="1530687"/>
          </a:xfrm>
          <a:prstGeom prst="snipRoundRect">
            <a:avLst/>
          </a:prstGeom>
          <a:solidFill>
            <a:srgbClr val="F4ED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a:solidFill>
                  <a:schemeClr val="bg1">
                    <a:lumMod val="50000"/>
                  </a:schemeClr>
                </a:solidFill>
              </a:rPr>
              <a:t>Liite 5</a:t>
            </a:r>
          </a:p>
        </p:txBody>
      </p:sp>
      <p:sp>
        <p:nvSpPr>
          <p:cNvPr id="21" name="Suorakulmio: Yläkulmat, yksi pyöristetty ja yksi leikattu 20">
            <a:extLst>
              <a:ext uri="{FF2B5EF4-FFF2-40B4-BE49-F238E27FC236}">
                <a16:creationId xmlns:a16="http://schemas.microsoft.com/office/drawing/2014/main" id="{B66DC91B-F769-7BE5-0C2E-A819F392F26D}"/>
              </a:ext>
            </a:extLst>
          </p:cNvPr>
          <p:cNvSpPr>
            <a:spLocks noChangeAspect="1"/>
          </p:cNvSpPr>
          <p:nvPr/>
        </p:nvSpPr>
        <p:spPr>
          <a:xfrm>
            <a:off x="5766145" y="2781568"/>
            <a:ext cx="1238683" cy="1530687"/>
          </a:xfrm>
          <a:prstGeom prst="snipRoundRect">
            <a:avLst/>
          </a:prstGeom>
          <a:solidFill>
            <a:srgbClr val="F4ED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a:solidFill>
                  <a:schemeClr val="bg1">
                    <a:lumMod val="50000"/>
                  </a:schemeClr>
                </a:solidFill>
              </a:rPr>
              <a:t>Liite 4</a:t>
            </a:r>
          </a:p>
        </p:txBody>
      </p:sp>
      <p:sp>
        <p:nvSpPr>
          <p:cNvPr id="20" name="Suorakulmio: Yläkulmat, yksi pyöristetty ja yksi leikattu 19">
            <a:extLst>
              <a:ext uri="{FF2B5EF4-FFF2-40B4-BE49-F238E27FC236}">
                <a16:creationId xmlns:a16="http://schemas.microsoft.com/office/drawing/2014/main" id="{C9BBA7EA-D9D3-78C5-8090-940FEB739191}"/>
              </a:ext>
            </a:extLst>
          </p:cNvPr>
          <p:cNvSpPr>
            <a:spLocks noChangeAspect="1"/>
          </p:cNvSpPr>
          <p:nvPr/>
        </p:nvSpPr>
        <p:spPr>
          <a:xfrm>
            <a:off x="3650394" y="1789076"/>
            <a:ext cx="1785709" cy="2385234"/>
          </a:xfrm>
          <a:prstGeom prst="snipRoundRect">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b="1">
                <a:solidFill>
                  <a:schemeClr val="bg1">
                    <a:lumMod val="50000"/>
                  </a:schemeClr>
                </a:solidFill>
              </a:rPr>
              <a:t>Liite 3</a:t>
            </a:r>
          </a:p>
        </p:txBody>
      </p:sp>
      <p:sp>
        <p:nvSpPr>
          <p:cNvPr id="2" name="Otsikko 1">
            <a:extLst>
              <a:ext uri="{FF2B5EF4-FFF2-40B4-BE49-F238E27FC236}">
                <a16:creationId xmlns:a16="http://schemas.microsoft.com/office/drawing/2014/main" id="{6701B8BE-12CC-9B7A-0F42-AC2AC1EEB157}"/>
              </a:ext>
            </a:extLst>
          </p:cNvPr>
          <p:cNvSpPr>
            <a:spLocks noGrp="1"/>
          </p:cNvSpPr>
          <p:nvPr>
            <p:ph type="title"/>
          </p:nvPr>
        </p:nvSpPr>
        <p:spPr>
          <a:xfrm>
            <a:off x="4800600" y="593254"/>
            <a:ext cx="6912429" cy="854812"/>
          </a:xfrm>
        </p:spPr>
        <p:txBody>
          <a:bodyPr>
            <a:noAutofit/>
          </a:bodyPr>
          <a:lstStyle/>
          <a:p>
            <a:r>
              <a:rPr lang="fi-FI" sz="2400"/>
              <a:t>Hyvinvointialueille ja kuntiin osaamisen vaativuuteen perustuva uusipalkkausjärjestelmä </a:t>
            </a:r>
            <a:br>
              <a:rPr lang="fi-FI" sz="2400"/>
            </a:br>
            <a:r>
              <a:rPr lang="fi-FI" sz="2400" err="1"/>
              <a:t>Osva</a:t>
            </a:r>
            <a:r>
              <a:rPr lang="fi-FI" sz="2400"/>
              <a:t>-tasot hinnoittelukohtien sisällä </a:t>
            </a:r>
            <a:r>
              <a:rPr lang="fi-FI" sz="2400">
                <a:solidFill>
                  <a:srgbClr val="FF0000"/>
                </a:solidFill>
              </a:rPr>
              <a:t>(Sitoumuksetta)</a:t>
            </a:r>
            <a:br>
              <a:rPr lang="fi-FI" sz="2400"/>
            </a:br>
            <a:endParaRPr lang="fi-FI" sz="2400"/>
          </a:p>
        </p:txBody>
      </p:sp>
      <p:sp>
        <p:nvSpPr>
          <p:cNvPr id="4" name="Alatunnisteen paikkamerkki 3">
            <a:extLst>
              <a:ext uri="{FF2B5EF4-FFF2-40B4-BE49-F238E27FC236}">
                <a16:creationId xmlns:a16="http://schemas.microsoft.com/office/drawing/2014/main" id="{59C5DDE1-7FF4-E45A-04A2-433879287587}"/>
              </a:ext>
            </a:extLst>
          </p:cNvPr>
          <p:cNvSpPr>
            <a:spLocks noGrp="1"/>
          </p:cNvSpPr>
          <p:nvPr>
            <p:ph type="ftr" sz="quarter" idx="4294967295"/>
          </p:nvPr>
        </p:nvSpPr>
        <p:spPr>
          <a:xfrm>
            <a:off x="8077200" y="6356350"/>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SOTE-palkkaustyöryhmä-09-10-2023</a:t>
            </a:r>
          </a:p>
        </p:txBody>
      </p:sp>
      <p:sp>
        <p:nvSpPr>
          <p:cNvPr id="7" name="Päivämäärän paikkamerkki 6">
            <a:extLst>
              <a:ext uri="{FF2B5EF4-FFF2-40B4-BE49-F238E27FC236}">
                <a16:creationId xmlns:a16="http://schemas.microsoft.com/office/drawing/2014/main" id="{B45DB13B-91FA-A9E8-3D44-8FD2C25A2E92}"/>
              </a:ext>
            </a:extLst>
          </p:cNvPr>
          <p:cNvSpPr>
            <a:spLocks noGrp="1"/>
          </p:cNvSpPr>
          <p:nvPr>
            <p:ph type="dt" sz="half" idx="4294967295"/>
          </p:nvPr>
        </p:nvSpPr>
        <p:spPr>
          <a:xfrm>
            <a:off x="0" y="6356350"/>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6.10.2023</a:t>
            </a:r>
          </a:p>
        </p:txBody>
      </p:sp>
      <p:grpSp>
        <p:nvGrpSpPr>
          <p:cNvPr id="17" name="Ryhmä 16">
            <a:extLst>
              <a:ext uri="{FF2B5EF4-FFF2-40B4-BE49-F238E27FC236}">
                <a16:creationId xmlns:a16="http://schemas.microsoft.com/office/drawing/2014/main" id="{8B4AD56E-8EC8-3552-154E-3CFF5373C1C7}"/>
              </a:ext>
            </a:extLst>
          </p:cNvPr>
          <p:cNvGrpSpPr/>
          <p:nvPr/>
        </p:nvGrpSpPr>
        <p:grpSpPr>
          <a:xfrm>
            <a:off x="2563691" y="5707552"/>
            <a:ext cx="2079383" cy="859854"/>
            <a:chOff x="8090670" y="2345919"/>
            <a:chExt cx="2079383" cy="859854"/>
          </a:xfrm>
        </p:grpSpPr>
        <p:sp>
          <p:nvSpPr>
            <p:cNvPr id="10" name="Suorakulmio 9">
              <a:extLst>
                <a:ext uri="{FF2B5EF4-FFF2-40B4-BE49-F238E27FC236}">
                  <a16:creationId xmlns:a16="http://schemas.microsoft.com/office/drawing/2014/main" id="{4AAC4336-8DC7-6956-2B2A-B976F5C7724B}"/>
                </a:ext>
              </a:extLst>
            </p:cNvPr>
            <p:cNvSpPr/>
            <p:nvPr/>
          </p:nvSpPr>
          <p:spPr>
            <a:xfrm>
              <a:off x="8090670" y="2345919"/>
              <a:ext cx="2079381" cy="24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Taso 3</a:t>
              </a:r>
            </a:p>
          </p:txBody>
        </p:sp>
        <p:sp>
          <p:nvSpPr>
            <p:cNvPr id="11" name="Suorakulmio 10">
              <a:extLst>
                <a:ext uri="{FF2B5EF4-FFF2-40B4-BE49-F238E27FC236}">
                  <a16:creationId xmlns:a16="http://schemas.microsoft.com/office/drawing/2014/main" id="{23CDA3F8-21E5-6D32-A230-BB934C13AF3B}"/>
                </a:ext>
              </a:extLst>
            </p:cNvPr>
            <p:cNvSpPr/>
            <p:nvPr/>
          </p:nvSpPr>
          <p:spPr>
            <a:xfrm>
              <a:off x="8090671" y="2657885"/>
              <a:ext cx="2079381" cy="24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Taso 2</a:t>
              </a:r>
            </a:p>
          </p:txBody>
        </p:sp>
        <p:sp>
          <p:nvSpPr>
            <p:cNvPr id="12" name="Suorakulmio 11">
              <a:extLst>
                <a:ext uri="{FF2B5EF4-FFF2-40B4-BE49-F238E27FC236}">
                  <a16:creationId xmlns:a16="http://schemas.microsoft.com/office/drawing/2014/main" id="{1C709D15-3538-3B86-1A2C-283CC28C7ADF}"/>
                </a:ext>
              </a:extLst>
            </p:cNvPr>
            <p:cNvSpPr/>
            <p:nvPr/>
          </p:nvSpPr>
          <p:spPr>
            <a:xfrm>
              <a:off x="8090672" y="2959589"/>
              <a:ext cx="2079381" cy="24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Taso 1</a:t>
              </a:r>
            </a:p>
          </p:txBody>
        </p:sp>
      </p:grpSp>
      <p:grpSp>
        <p:nvGrpSpPr>
          <p:cNvPr id="18" name="Ryhmä 17">
            <a:extLst>
              <a:ext uri="{FF2B5EF4-FFF2-40B4-BE49-F238E27FC236}">
                <a16:creationId xmlns:a16="http://schemas.microsoft.com/office/drawing/2014/main" id="{8E74D875-F336-FD71-0CDC-334B80393E6A}"/>
              </a:ext>
            </a:extLst>
          </p:cNvPr>
          <p:cNvGrpSpPr/>
          <p:nvPr/>
        </p:nvGrpSpPr>
        <p:grpSpPr>
          <a:xfrm>
            <a:off x="4800600" y="5707552"/>
            <a:ext cx="2079383" cy="859854"/>
            <a:chOff x="8058432" y="4146834"/>
            <a:chExt cx="2079383" cy="859854"/>
          </a:xfrm>
        </p:grpSpPr>
        <p:sp>
          <p:nvSpPr>
            <p:cNvPr id="14" name="Suorakulmio 13">
              <a:extLst>
                <a:ext uri="{FF2B5EF4-FFF2-40B4-BE49-F238E27FC236}">
                  <a16:creationId xmlns:a16="http://schemas.microsoft.com/office/drawing/2014/main" id="{B50B3FC2-BD53-5835-1869-E39919E30962}"/>
                </a:ext>
              </a:extLst>
            </p:cNvPr>
            <p:cNvSpPr/>
            <p:nvPr/>
          </p:nvSpPr>
          <p:spPr>
            <a:xfrm>
              <a:off x="8058432" y="4146834"/>
              <a:ext cx="2079381" cy="24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Taso 3</a:t>
              </a:r>
            </a:p>
          </p:txBody>
        </p:sp>
        <p:sp>
          <p:nvSpPr>
            <p:cNvPr id="15" name="Suorakulmio 14">
              <a:extLst>
                <a:ext uri="{FF2B5EF4-FFF2-40B4-BE49-F238E27FC236}">
                  <a16:creationId xmlns:a16="http://schemas.microsoft.com/office/drawing/2014/main" id="{CFA06282-D072-BF0D-4C61-DF8DA394B874}"/>
                </a:ext>
              </a:extLst>
            </p:cNvPr>
            <p:cNvSpPr/>
            <p:nvPr/>
          </p:nvSpPr>
          <p:spPr>
            <a:xfrm>
              <a:off x="8058433" y="4458800"/>
              <a:ext cx="2079381" cy="24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Taso 2</a:t>
              </a:r>
            </a:p>
          </p:txBody>
        </p:sp>
        <p:sp>
          <p:nvSpPr>
            <p:cNvPr id="16" name="Suorakulmio 15">
              <a:extLst>
                <a:ext uri="{FF2B5EF4-FFF2-40B4-BE49-F238E27FC236}">
                  <a16:creationId xmlns:a16="http://schemas.microsoft.com/office/drawing/2014/main" id="{9EBFBC4A-C2D5-9A87-342F-0A68486998A8}"/>
                </a:ext>
              </a:extLst>
            </p:cNvPr>
            <p:cNvSpPr/>
            <p:nvPr/>
          </p:nvSpPr>
          <p:spPr>
            <a:xfrm>
              <a:off x="8058434" y="4760504"/>
              <a:ext cx="2079381" cy="24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Taso 1</a:t>
              </a:r>
            </a:p>
          </p:txBody>
        </p:sp>
      </p:grpSp>
      <p:sp>
        <p:nvSpPr>
          <p:cNvPr id="5" name="Suorakulmio: Yläkulmat, yksi pyöristetty ja yksi leikattu 4">
            <a:extLst>
              <a:ext uri="{FF2B5EF4-FFF2-40B4-BE49-F238E27FC236}">
                <a16:creationId xmlns:a16="http://schemas.microsoft.com/office/drawing/2014/main" id="{4B7263D4-A83C-AD79-7677-4082304A8BFC}"/>
              </a:ext>
            </a:extLst>
          </p:cNvPr>
          <p:cNvSpPr>
            <a:spLocks noChangeAspect="1"/>
          </p:cNvSpPr>
          <p:nvPr/>
        </p:nvSpPr>
        <p:spPr>
          <a:xfrm>
            <a:off x="87085" y="2781568"/>
            <a:ext cx="1133837" cy="1530687"/>
          </a:xfrm>
          <a:prstGeom prst="snipRoundRect">
            <a:avLst/>
          </a:prstGeom>
          <a:solidFill>
            <a:srgbClr val="EADCF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a:solidFill>
                  <a:schemeClr val="accent6"/>
                </a:solidFill>
              </a:rPr>
              <a:t>Liite 1</a:t>
            </a:r>
          </a:p>
        </p:txBody>
      </p:sp>
      <p:graphicFrame>
        <p:nvGraphicFramePr>
          <p:cNvPr id="8" name="Kaaviokuva 7">
            <a:extLst>
              <a:ext uri="{FF2B5EF4-FFF2-40B4-BE49-F238E27FC236}">
                <a16:creationId xmlns:a16="http://schemas.microsoft.com/office/drawing/2014/main" id="{327D737C-7784-576A-2A4D-3908BD5263AC}"/>
              </a:ext>
            </a:extLst>
          </p:cNvPr>
          <p:cNvGraphicFramePr/>
          <p:nvPr>
            <p:extLst>
              <p:ext uri="{D42A27DB-BD31-4B8C-83A1-F6EECF244321}">
                <p14:modId xmlns:p14="http://schemas.microsoft.com/office/powerpoint/2010/main" val="1101061501"/>
              </p:ext>
            </p:extLst>
          </p:nvPr>
        </p:nvGraphicFramePr>
        <p:xfrm>
          <a:off x="909337" y="290594"/>
          <a:ext cx="5595256" cy="5349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1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6EDB40-B161-4313-BE83-662408E56045}"/>
              </a:ext>
            </a:extLst>
          </p:cNvPr>
          <p:cNvSpPr>
            <a:spLocks noGrp="1"/>
          </p:cNvSpPr>
          <p:nvPr>
            <p:ph type="title"/>
          </p:nvPr>
        </p:nvSpPr>
        <p:spPr>
          <a:xfrm>
            <a:off x="545548" y="-63601"/>
            <a:ext cx="9233452" cy="1325563"/>
          </a:xfrm>
        </p:spPr>
        <p:txBody>
          <a:bodyPr>
            <a:normAutofit/>
          </a:bodyPr>
          <a:lstStyle/>
          <a:p>
            <a:r>
              <a:rPr lang="fi-FI"/>
              <a:t>Ei toimivaa työnjakoa ja TVA</a:t>
            </a:r>
          </a:p>
        </p:txBody>
      </p:sp>
      <p:graphicFrame>
        <p:nvGraphicFramePr>
          <p:cNvPr id="4" name="Sisällön paikkamerkki 3">
            <a:extLst>
              <a:ext uri="{FF2B5EF4-FFF2-40B4-BE49-F238E27FC236}">
                <a16:creationId xmlns:a16="http://schemas.microsoft.com/office/drawing/2014/main" id="{FF476229-FECF-7E79-4771-8F4A013E7AAD}"/>
              </a:ext>
            </a:extLst>
          </p:cNvPr>
          <p:cNvGraphicFramePr>
            <a:graphicFrameLocks noGrp="1"/>
          </p:cNvGraphicFramePr>
          <p:nvPr>
            <p:ph idx="1"/>
            <p:extLst>
              <p:ext uri="{D42A27DB-BD31-4B8C-83A1-F6EECF244321}">
                <p14:modId xmlns:p14="http://schemas.microsoft.com/office/powerpoint/2010/main" val="3813032006"/>
              </p:ext>
            </p:extLst>
          </p:nvPr>
        </p:nvGraphicFramePr>
        <p:xfrm>
          <a:off x="546100" y="2449513"/>
          <a:ext cx="9232900" cy="327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uora yhdysviiva 5">
            <a:extLst>
              <a:ext uri="{FF2B5EF4-FFF2-40B4-BE49-F238E27FC236}">
                <a16:creationId xmlns:a16="http://schemas.microsoft.com/office/drawing/2014/main" id="{4BAE0742-20D5-CF7E-DA57-9032E989D148}"/>
              </a:ext>
            </a:extLst>
          </p:cNvPr>
          <p:cNvCxnSpPr/>
          <p:nvPr/>
        </p:nvCxnSpPr>
        <p:spPr>
          <a:xfrm>
            <a:off x="163286" y="3570514"/>
            <a:ext cx="11495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A217B5E8-AAAD-A7CE-166F-2ED387987028}"/>
              </a:ext>
            </a:extLst>
          </p:cNvPr>
          <p:cNvCxnSpPr/>
          <p:nvPr/>
        </p:nvCxnSpPr>
        <p:spPr>
          <a:xfrm>
            <a:off x="163286" y="2786743"/>
            <a:ext cx="11495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uora yhdysviiva 7">
            <a:extLst>
              <a:ext uri="{FF2B5EF4-FFF2-40B4-BE49-F238E27FC236}">
                <a16:creationId xmlns:a16="http://schemas.microsoft.com/office/drawing/2014/main" id="{35CCCD19-8071-1D4E-FA5E-DA659B05912E}"/>
              </a:ext>
            </a:extLst>
          </p:cNvPr>
          <p:cNvCxnSpPr/>
          <p:nvPr/>
        </p:nvCxnSpPr>
        <p:spPr>
          <a:xfrm>
            <a:off x="163286" y="2068285"/>
            <a:ext cx="11495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71AD957F-FA3E-254D-A91F-55ED7ACD5FED}"/>
              </a:ext>
            </a:extLst>
          </p:cNvPr>
          <p:cNvCxnSpPr>
            <a:cxnSpLocks/>
          </p:cNvCxnSpPr>
          <p:nvPr/>
        </p:nvCxnSpPr>
        <p:spPr>
          <a:xfrm>
            <a:off x="4931229" y="1126671"/>
            <a:ext cx="0" cy="4887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3F54B17-07DC-4EE7-84AB-901C7D3F4BD4}"/>
              </a:ext>
            </a:extLst>
          </p:cNvPr>
          <p:cNvCxnSpPr>
            <a:cxnSpLocks/>
          </p:cNvCxnSpPr>
          <p:nvPr/>
        </p:nvCxnSpPr>
        <p:spPr>
          <a:xfrm>
            <a:off x="8599714" y="740229"/>
            <a:ext cx="0" cy="488768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CBE15B9D-53C2-38FC-7D4A-24B7A2692645}"/>
              </a:ext>
            </a:extLst>
          </p:cNvPr>
          <p:cNvSpPr txBox="1"/>
          <p:nvPr/>
        </p:nvSpPr>
        <p:spPr>
          <a:xfrm>
            <a:off x="163286" y="1653847"/>
            <a:ext cx="1523991" cy="369332"/>
          </a:xfrm>
          <a:prstGeom prst="rect">
            <a:avLst/>
          </a:prstGeom>
          <a:noFill/>
        </p:spPr>
        <p:txBody>
          <a:bodyPr wrap="square" rtlCol="0">
            <a:spAutoFit/>
          </a:bodyPr>
          <a:lstStyle/>
          <a:p>
            <a:r>
              <a:rPr lang="fi-FI"/>
              <a:t>TVA 04A</a:t>
            </a:r>
          </a:p>
        </p:txBody>
      </p:sp>
      <p:sp>
        <p:nvSpPr>
          <p:cNvPr id="14" name="Tekstiruutu 13">
            <a:extLst>
              <a:ext uri="{FF2B5EF4-FFF2-40B4-BE49-F238E27FC236}">
                <a16:creationId xmlns:a16="http://schemas.microsoft.com/office/drawing/2014/main" id="{5981CCB2-6967-39DB-E236-68B88D678B15}"/>
              </a:ext>
            </a:extLst>
          </p:cNvPr>
          <p:cNvSpPr txBox="1"/>
          <p:nvPr/>
        </p:nvSpPr>
        <p:spPr>
          <a:xfrm>
            <a:off x="128273" y="2405743"/>
            <a:ext cx="954492" cy="369332"/>
          </a:xfrm>
          <a:prstGeom prst="rect">
            <a:avLst/>
          </a:prstGeom>
          <a:noFill/>
        </p:spPr>
        <p:txBody>
          <a:bodyPr wrap="none" rtlCol="0">
            <a:spAutoFit/>
          </a:bodyPr>
          <a:lstStyle/>
          <a:p>
            <a:r>
              <a:rPr lang="fi-FI" sz="1800"/>
              <a:t>TVA 050</a:t>
            </a:r>
          </a:p>
        </p:txBody>
      </p:sp>
      <p:sp>
        <p:nvSpPr>
          <p:cNvPr id="15" name="Tekstiruutu 14">
            <a:extLst>
              <a:ext uri="{FF2B5EF4-FFF2-40B4-BE49-F238E27FC236}">
                <a16:creationId xmlns:a16="http://schemas.microsoft.com/office/drawing/2014/main" id="{946195A3-BF74-5C1D-BF6E-81DC460C8B25}"/>
              </a:ext>
            </a:extLst>
          </p:cNvPr>
          <p:cNvSpPr txBox="1"/>
          <p:nvPr/>
        </p:nvSpPr>
        <p:spPr>
          <a:xfrm>
            <a:off x="163286" y="3058886"/>
            <a:ext cx="1121228" cy="369332"/>
          </a:xfrm>
          <a:prstGeom prst="rect">
            <a:avLst/>
          </a:prstGeom>
          <a:noFill/>
        </p:spPr>
        <p:txBody>
          <a:bodyPr wrap="square" rtlCol="0">
            <a:spAutoFit/>
          </a:bodyPr>
          <a:lstStyle/>
          <a:p>
            <a:r>
              <a:rPr lang="fi-FI"/>
              <a:t>TVA 06A</a:t>
            </a:r>
          </a:p>
        </p:txBody>
      </p:sp>
    </p:spTree>
    <p:extLst>
      <p:ext uri="{BB962C8B-B14F-4D97-AF65-F5344CB8AC3E}">
        <p14:creationId xmlns:p14="http://schemas.microsoft.com/office/powerpoint/2010/main" val="18277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7E3D0739-AE1C-35F2-82A0-33099611C68B}"/>
              </a:ext>
            </a:extLst>
          </p:cNvPr>
          <p:cNvGraphicFramePr>
            <a:graphicFrameLocks noGrp="1"/>
          </p:cNvGraphicFramePr>
          <p:nvPr>
            <p:ph idx="4294967295"/>
            <p:extLst>
              <p:ext uri="{D42A27DB-BD31-4B8C-83A1-F6EECF244321}">
                <p14:modId xmlns:p14="http://schemas.microsoft.com/office/powerpoint/2010/main" val="38158006"/>
              </p:ext>
            </p:extLst>
          </p:nvPr>
        </p:nvGraphicFramePr>
        <p:xfrm>
          <a:off x="685800" y="1368425"/>
          <a:ext cx="11506200" cy="512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a:extLst>
              <a:ext uri="{FF2B5EF4-FFF2-40B4-BE49-F238E27FC236}">
                <a16:creationId xmlns:a16="http://schemas.microsoft.com/office/drawing/2014/main" id="{E618C6AF-1A6D-A857-2D78-84542186DE3E}"/>
              </a:ext>
            </a:extLst>
          </p:cNvPr>
          <p:cNvSpPr>
            <a:spLocks noGrp="1"/>
          </p:cNvSpPr>
          <p:nvPr>
            <p:ph type="title"/>
          </p:nvPr>
        </p:nvSpPr>
        <p:spPr>
          <a:xfrm>
            <a:off x="364670" y="210390"/>
            <a:ext cx="11157857" cy="309469"/>
          </a:xfrm>
        </p:spPr>
        <p:txBody>
          <a:bodyPr>
            <a:normAutofit fontScale="90000"/>
          </a:bodyPr>
          <a:lstStyle/>
          <a:p>
            <a:r>
              <a:rPr lang="fi-FI" sz="3200"/>
              <a:t>Työnjakomalli, palkkaus ja osaamisen vaativuuden portaat</a:t>
            </a:r>
          </a:p>
        </p:txBody>
      </p:sp>
      <p:cxnSp>
        <p:nvCxnSpPr>
          <p:cNvPr id="6" name="Suora yhdysviiva 5">
            <a:extLst>
              <a:ext uri="{FF2B5EF4-FFF2-40B4-BE49-F238E27FC236}">
                <a16:creationId xmlns:a16="http://schemas.microsoft.com/office/drawing/2014/main" id="{192E1799-0800-B474-9044-50C24FDB35A5}"/>
              </a:ext>
            </a:extLst>
          </p:cNvPr>
          <p:cNvCxnSpPr/>
          <p:nvPr/>
        </p:nvCxnSpPr>
        <p:spPr>
          <a:xfrm>
            <a:off x="364671" y="4604657"/>
            <a:ext cx="11321143"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5F2458F8-8392-ED20-A6A3-9199C9505C17}"/>
              </a:ext>
            </a:extLst>
          </p:cNvPr>
          <p:cNvCxnSpPr/>
          <p:nvPr/>
        </p:nvCxnSpPr>
        <p:spPr>
          <a:xfrm>
            <a:off x="364670" y="3973272"/>
            <a:ext cx="11321143"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uora yhdysviiva 7">
            <a:extLst>
              <a:ext uri="{FF2B5EF4-FFF2-40B4-BE49-F238E27FC236}">
                <a16:creationId xmlns:a16="http://schemas.microsoft.com/office/drawing/2014/main" id="{FA8DB79E-4D7D-0753-E3A4-C0EA60EF13B4}"/>
              </a:ext>
            </a:extLst>
          </p:cNvPr>
          <p:cNvCxnSpPr/>
          <p:nvPr/>
        </p:nvCxnSpPr>
        <p:spPr>
          <a:xfrm>
            <a:off x="364670" y="3243122"/>
            <a:ext cx="11321143"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C64BABA9-D030-C6C9-5BAE-3A0F9B78A69F}"/>
              </a:ext>
            </a:extLst>
          </p:cNvPr>
          <p:cNvCxnSpPr/>
          <p:nvPr/>
        </p:nvCxnSpPr>
        <p:spPr>
          <a:xfrm>
            <a:off x="4038611" y="2492814"/>
            <a:ext cx="0" cy="3836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40F02CD1-7AE6-E810-D44D-9BE68D50A401}"/>
              </a:ext>
            </a:extLst>
          </p:cNvPr>
          <p:cNvCxnSpPr/>
          <p:nvPr/>
        </p:nvCxnSpPr>
        <p:spPr>
          <a:xfrm>
            <a:off x="7777841" y="2492814"/>
            <a:ext cx="0" cy="3836534"/>
          </a:xfrm>
          <a:prstGeom prst="line">
            <a:avLst/>
          </a:prstGeom>
        </p:spPr>
        <p:style>
          <a:lnRef idx="1">
            <a:schemeClr val="accent1"/>
          </a:lnRef>
          <a:fillRef idx="0">
            <a:schemeClr val="accent1"/>
          </a:fillRef>
          <a:effectRef idx="0">
            <a:schemeClr val="accent1"/>
          </a:effectRef>
          <a:fontRef idx="minor">
            <a:schemeClr val="tx1"/>
          </a:fontRef>
        </p:style>
      </p:cxnSp>
      <p:sp>
        <p:nvSpPr>
          <p:cNvPr id="13" name="Oikea aaltosulje 12">
            <a:extLst>
              <a:ext uri="{FF2B5EF4-FFF2-40B4-BE49-F238E27FC236}">
                <a16:creationId xmlns:a16="http://schemas.microsoft.com/office/drawing/2014/main" id="{DEBCE771-7620-E59D-90D6-0951DEC3CC8E}"/>
              </a:ext>
            </a:extLst>
          </p:cNvPr>
          <p:cNvSpPr/>
          <p:nvPr/>
        </p:nvSpPr>
        <p:spPr>
          <a:xfrm rot="16200000">
            <a:off x="3643439" y="1818937"/>
            <a:ext cx="2263447" cy="1335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4" name="Oikea aaltosulje 13">
            <a:extLst>
              <a:ext uri="{FF2B5EF4-FFF2-40B4-BE49-F238E27FC236}">
                <a16:creationId xmlns:a16="http://schemas.microsoft.com/office/drawing/2014/main" id="{7C37EBE2-060C-7C17-9FD5-114EEB2F80AE}"/>
              </a:ext>
            </a:extLst>
          </p:cNvPr>
          <p:cNvSpPr/>
          <p:nvPr/>
        </p:nvSpPr>
        <p:spPr>
          <a:xfrm rot="16200000">
            <a:off x="7968952" y="1163796"/>
            <a:ext cx="1647964" cy="20301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Tekstiruutu 14">
            <a:extLst>
              <a:ext uri="{FF2B5EF4-FFF2-40B4-BE49-F238E27FC236}">
                <a16:creationId xmlns:a16="http://schemas.microsoft.com/office/drawing/2014/main" id="{1134E8BD-6D16-7E76-15DE-9DF813276F3A}"/>
              </a:ext>
            </a:extLst>
          </p:cNvPr>
          <p:cNvSpPr txBox="1"/>
          <p:nvPr/>
        </p:nvSpPr>
        <p:spPr>
          <a:xfrm>
            <a:off x="4561101" y="888178"/>
            <a:ext cx="6613072" cy="523220"/>
          </a:xfrm>
          <a:prstGeom prst="rect">
            <a:avLst/>
          </a:prstGeom>
          <a:noFill/>
        </p:spPr>
        <p:txBody>
          <a:bodyPr wrap="square" rtlCol="0">
            <a:spAutoFit/>
          </a:bodyPr>
          <a:lstStyle/>
          <a:p>
            <a:r>
              <a:rPr lang="fi-FI" sz="1600"/>
              <a:t>Alempaan hinnoitteluun siirtyvää työtä - </a:t>
            </a:r>
            <a:r>
              <a:rPr lang="fi-FI" sz="1600">
                <a:solidFill>
                  <a:srgbClr val="FF0000"/>
                </a:solidFill>
              </a:rPr>
              <a:t>Tätä myymme </a:t>
            </a:r>
            <a:r>
              <a:rPr lang="fi-FI" sz="1600" err="1">
                <a:solidFill>
                  <a:srgbClr val="FF0000"/>
                </a:solidFill>
              </a:rPr>
              <a:t>TA:lle</a:t>
            </a:r>
            <a:r>
              <a:rPr lang="fi-FI" sz="1600">
                <a:solidFill>
                  <a:srgbClr val="FF0000"/>
                </a:solidFill>
              </a:rPr>
              <a:t>!</a:t>
            </a:r>
          </a:p>
          <a:p>
            <a:endParaRPr lang="fi-FI" sz="1200"/>
          </a:p>
        </p:txBody>
      </p:sp>
      <p:sp>
        <p:nvSpPr>
          <p:cNvPr id="18" name="Tekstiruutu 17">
            <a:extLst>
              <a:ext uri="{FF2B5EF4-FFF2-40B4-BE49-F238E27FC236}">
                <a16:creationId xmlns:a16="http://schemas.microsoft.com/office/drawing/2014/main" id="{2058578A-2BFE-23F7-FB05-21B41E959D8C}"/>
              </a:ext>
            </a:extLst>
          </p:cNvPr>
          <p:cNvSpPr txBox="1"/>
          <p:nvPr/>
        </p:nvSpPr>
        <p:spPr>
          <a:xfrm>
            <a:off x="188752" y="2908214"/>
            <a:ext cx="1861445" cy="369332"/>
          </a:xfrm>
          <a:prstGeom prst="rect">
            <a:avLst/>
          </a:prstGeom>
          <a:noFill/>
        </p:spPr>
        <p:txBody>
          <a:bodyPr wrap="square" rtlCol="0">
            <a:spAutoFit/>
          </a:bodyPr>
          <a:lstStyle/>
          <a:p>
            <a:r>
              <a:rPr lang="fi-FI" i="1"/>
              <a:t>Aiempi TVA 04A</a:t>
            </a:r>
          </a:p>
        </p:txBody>
      </p:sp>
      <p:sp>
        <p:nvSpPr>
          <p:cNvPr id="19" name="Nuoli: Oikea 18">
            <a:extLst>
              <a:ext uri="{FF2B5EF4-FFF2-40B4-BE49-F238E27FC236}">
                <a16:creationId xmlns:a16="http://schemas.microsoft.com/office/drawing/2014/main" id="{2277B7CE-355C-C7E0-562D-B71F3ECE85C5}"/>
              </a:ext>
            </a:extLst>
          </p:cNvPr>
          <p:cNvSpPr/>
          <p:nvPr/>
        </p:nvSpPr>
        <p:spPr>
          <a:xfrm>
            <a:off x="838199" y="5617045"/>
            <a:ext cx="10847612" cy="5599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ruutu 19">
            <a:extLst>
              <a:ext uri="{FF2B5EF4-FFF2-40B4-BE49-F238E27FC236}">
                <a16:creationId xmlns:a16="http://schemas.microsoft.com/office/drawing/2014/main" id="{C53E0E1F-6563-9B71-2D33-2A791CB19450}"/>
              </a:ext>
            </a:extLst>
          </p:cNvPr>
          <p:cNvSpPr txBox="1"/>
          <p:nvPr/>
        </p:nvSpPr>
        <p:spPr>
          <a:xfrm>
            <a:off x="947056" y="5715779"/>
            <a:ext cx="3614045" cy="369335"/>
          </a:xfrm>
          <a:prstGeom prst="rect">
            <a:avLst/>
          </a:prstGeom>
          <a:noFill/>
        </p:spPr>
        <p:txBody>
          <a:bodyPr wrap="square" rtlCol="0">
            <a:spAutoFit/>
          </a:bodyPr>
          <a:lstStyle/>
          <a:p>
            <a:r>
              <a:rPr lang="fi-FI"/>
              <a:t>Avustavat työt ja tukitoiminnot</a:t>
            </a:r>
          </a:p>
        </p:txBody>
      </p:sp>
      <p:sp>
        <p:nvSpPr>
          <p:cNvPr id="21" name="Tekstiruutu 20">
            <a:extLst>
              <a:ext uri="{FF2B5EF4-FFF2-40B4-BE49-F238E27FC236}">
                <a16:creationId xmlns:a16="http://schemas.microsoft.com/office/drawing/2014/main" id="{84A84201-1BCE-82BD-5AD9-0D0816353ED0}"/>
              </a:ext>
            </a:extLst>
          </p:cNvPr>
          <p:cNvSpPr txBox="1"/>
          <p:nvPr/>
        </p:nvSpPr>
        <p:spPr>
          <a:xfrm>
            <a:off x="190510" y="3506949"/>
            <a:ext cx="2106392" cy="369332"/>
          </a:xfrm>
          <a:prstGeom prst="rect">
            <a:avLst/>
          </a:prstGeom>
          <a:noFill/>
        </p:spPr>
        <p:txBody>
          <a:bodyPr wrap="square" rtlCol="0">
            <a:spAutoFit/>
          </a:bodyPr>
          <a:lstStyle/>
          <a:p>
            <a:r>
              <a:rPr lang="fi-FI" i="1"/>
              <a:t>Aiempi TVA 050</a:t>
            </a:r>
          </a:p>
        </p:txBody>
      </p:sp>
      <p:sp>
        <p:nvSpPr>
          <p:cNvPr id="22" name="Tekstiruutu 21">
            <a:extLst>
              <a:ext uri="{FF2B5EF4-FFF2-40B4-BE49-F238E27FC236}">
                <a16:creationId xmlns:a16="http://schemas.microsoft.com/office/drawing/2014/main" id="{69C89ECB-A365-4F93-E79D-CF2AB93BC4FC}"/>
              </a:ext>
            </a:extLst>
          </p:cNvPr>
          <p:cNvSpPr txBox="1"/>
          <p:nvPr/>
        </p:nvSpPr>
        <p:spPr>
          <a:xfrm>
            <a:off x="223157" y="4201118"/>
            <a:ext cx="1594757" cy="369332"/>
          </a:xfrm>
          <a:prstGeom prst="rect">
            <a:avLst/>
          </a:prstGeom>
          <a:noFill/>
        </p:spPr>
        <p:txBody>
          <a:bodyPr wrap="square" rtlCol="0">
            <a:spAutoFit/>
          </a:bodyPr>
          <a:lstStyle/>
          <a:p>
            <a:r>
              <a:rPr lang="fi-FI" i="1"/>
              <a:t>Aiempi 06A</a:t>
            </a:r>
          </a:p>
        </p:txBody>
      </p:sp>
      <p:sp>
        <p:nvSpPr>
          <p:cNvPr id="24" name="Tekstiruutu 23">
            <a:extLst>
              <a:ext uri="{FF2B5EF4-FFF2-40B4-BE49-F238E27FC236}">
                <a16:creationId xmlns:a16="http://schemas.microsoft.com/office/drawing/2014/main" id="{E85154D8-B4DC-C2A7-1CA5-E288DFE5BE65}"/>
              </a:ext>
            </a:extLst>
          </p:cNvPr>
          <p:cNvSpPr txBox="1"/>
          <p:nvPr/>
        </p:nvSpPr>
        <p:spPr>
          <a:xfrm rot="16200000">
            <a:off x="8991465" y="2983354"/>
            <a:ext cx="5864962" cy="338554"/>
          </a:xfrm>
          <a:prstGeom prst="rect">
            <a:avLst/>
          </a:prstGeom>
          <a:noFill/>
        </p:spPr>
        <p:txBody>
          <a:bodyPr wrap="square" rtlCol="0">
            <a:spAutoFit/>
          </a:bodyPr>
          <a:lstStyle/>
          <a:p>
            <a:r>
              <a:rPr lang="fi-FI" sz="1600">
                <a:solidFill>
                  <a:srgbClr val="FF0000"/>
                </a:solidFill>
              </a:rPr>
              <a:t>Vaativuuden ja palkan nousu - Tätä saamme/ostamme työnantajalta!</a:t>
            </a:r>
          </a:p>
        </p:txBody>
      </p:sp>
      <p:sp>
        <p:nvSpPr>
          <p:cNvPr id="25" name="Oikea aaltosulje 24">
            <a:extLst>
              <a:ext uri="{FF2B5EF4-FFF2-40B4-BE49-F238E27FC236}">
                <a16:creationId xmlns:a16="http://schemas.microsoft.com/office/drawing/2014/main" id="{4ED8F7E8-7A49-D44C-E8CC-72F31A08C998}"/>
              </a:ext>
            </a:extLst>
          </p:cNvPr>
          <p:cNvSpPr/>
          <p:nvPr/>
        </p:nvSpPr>
        <p:spPr>
          <a:xfrm>
            <a:off x="10450289" y="3188693"/>
            <a:ext cx="1191982" cy="7845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6" name="Oikea aaltosulje 25">
            <a:extLst>
              <a:ext uri="{FF2B5EF4-FFF2-40B4-BE49-F238E27FC236}">
                <a16:creationId xmlns:a16="http://schemas.microsoft.com/office/drawing/2014/main" id="{C1ABC5FE-3A23-6223-ABAF-D6548628EA3F}"/>
              </a:ext>
            </a:extLst>
          </p:cNvPr>
          <p:cNvSpPr/>
          <p:nvPr/>
        </p:nvSpPr>
        <p:spPr>
          <a:xfrm>
            <a:off x="10649304" y="2492814"/>
            <a:ext cx="919837" cy="7317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304398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8C1F6D-C658-2D7D-BE86-54BD4890EC3F}"/>
              </a:ext>
            </a:extLst>
          </p:cNvPr>
          <p:cNvSpPr>
            <a:spLocks noGrp="1"/>
          </p:cNvSpPr>
          <p:nvPr>
            <p:ph type="title"/>
          </p:nvPr>
        </p:nvSpPr>
        <p:spPr>
          <a:xfrm>
            <a:off x="548640" y="576265"/>
            <a:ext cx="11109960" cy="795336"/>
          </a:xfrm>
        </p:spPr>
        <p:txBody>
          <a:bodyPr/>
          <a:lstStyle/>
          <a:p>
            <a:r>
              <a:rPr lang="fi-FI"/>
              <a:t>Muuta/ennakkokysymyksiä</a:t>
            </a:r>
          </a:p>
        </p:txBody>
      </p:sp>
      <p:sp>
        <p:nvSpPr>
          <p:cNvPr id="3" name="Tekstin paikkamerkki 2">
            <a:extLst>
              <a:ext uri="{FF2B5EF4-FFF2-40B4-BE49-F238E27FC236}">
                <a16:creationId xmlns:a16="http://schemas.microsoft.com/office/drawing/2014/main" id="{849016B4-B2DF-5340-6B8B-7F9AE76457B7}"/>
              </a:ext>
            </a:extLst>
          </p:cNvPr>
          <p:cNvSpPr>
            <a:spLocks noGrp="1"/>
          </p:cNvSpPr>
          <p:nvPr>
            <p:ph type="body" idx="1"/>
          </p:nvPr>
        </p:nvSpPr>
        <p:spPr>
          <a:xfrm>
            <a:off x="548640" y="1371601"/>
            <a:ext cx="11109960" cy="4571999"/>
          </a:xfrm>
        </p:spPr>
        <p:txBody>
          <a:bodyPr>
            <a:normAutofit fontScale="85000" lnSpcReduction="20000"/>
          </a:bodyPr>
          <a:lstStyle/>
          <a:p>
            <a:r>
              <a:rPr lang="fi-FI"/>
              <a:t>Palkkaharmonisointi</a:t>
            </a:r>
          </a:p>
          <a:p>
            <a:r>
              <a:rPr lang="fi-FI"/>
              <a:t>- Työnantaja päättää, mutta maksimiaika on 2-3 vuotta. </a:t>
            </a:r>
          </a:p>
          <a:p>
            <a:endParaRPr lang="fi-FI"/>
          </a:p>
          <a:p>
            <a:r>
              <a:rPr lang="fi-FI"/>
              <a:t>Mistä löytyy palkkataulukot?</a:t>
            </a:r>
          </a:p>
          <a:p>
            <a:r>
              <a:rPr lang="fi-FI"/>
              <a:t>Talentian verkkosivuilta</a:t>
            </a:r>
          </a:p>
          <a:p>
            <a:endParaRPr lang="fi-FI"/>
          </a:p>
          <a:p>
            <a:r>
              <a:rPr lang="fi-FI"/>
              <a:t>Palkkaerot eri aloilla</a:t>
            </a:r>
          </a:p>
          <a:p>
            <a:r>
              <a:rPr lang="fi-FI"/>
              <a:t>- Keinoina mm. palkkaohjelma</a:t>
            </a:r>
          </a:p>
          <a:p>
            <a:r>
              <a:rPr lang="fi-FI"/>
              <a:t>- Huomioitava kuitenkin myös TES:n etujen arvo, joilla julkisella sektorilla kompensoitu alempia palkkoja</a:t>
            </a:r>
          </a:p>
          <a:p>
            <a:endParaRPr lang="fi-FI"/>
          </a:p>
          <a:p>
            <a:r>
              <a:rPr lang="fi-FI" b="0" i="0">
                <a:solidFill>
                  <a:srgbClr val="045B56"/>
                </a:solidFill>
                <a:effectLst/>
                <a:latin typeface="Objektiv MK3"/>
              </a:rPr>
              <a:t>Työn vaativuuden arviointi/palkkaus, tuleeko tehtävän kuvassa päätösten tekeminen palkkaharmonisoinnissa käsittelyyn?</a:t>
            </a:r>
          </a:p>
          <a:p>
            <a:r>
              <a:rPr lang="fi-FI"/>
              <a:t>- Itsenäinen vastuu keskeinen tehtävän vaativuustekijä. Huomioitava tasossa kuitenkin, että päätöksenteko voi olla suljettua harkintaa tai avointa harkintaa </a:t>
            </a:r>
            <a:r>
              <a:rPr lang="fi-FI" err="1"/>
              <a:t>jne</a:t>
            </a:r>
            <a:r>
              <a:rPr lang="fi-FI"/>
              <a:t> </a:t>
            </a:r>
          </a:p>
          <a:p>
            <a:endParaRPr lang="fi-FI"/>
          </a:p>
          <a:p>
            <a:endParaRPr lang="fi-FI"/>
          </a:p>
          <a:p>
            <a:endParaRPr lang="fi-FI"/>
          </a:p>
        </p:txBody>
      </p:sp>
    </p:spTree>
    <p:extLst>
      <p:ext uri="{BB962C8B-B14F-4D97-AF65-F5344CB8AC3E}">
        <p14:creationId xmlns:p14="http://schemas.microsoft.com/office/powerpoint/2010/main" val="264146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4B9344-75DF-C396-6735-BBA23C251029}"/>
              </a:ext>
            </a:extLst>
          </p:cNvPr>
          <p:cNvSpPr>
            <a:spLocks noGrp="1"/>
          </p:cNvSpPr>
          <p:nvPr>
            <p:ph type="title"/>
          </p:nvPr>
        </p:nvSpPr>
        <p:spPr/>
        <p:txBody>
          <a:bodyPr/>
          <a:lstStyle/>
          <a:p>
            <a:r>
              <a:rPr lang="fi-FI"/>
              <a:t>Työnjako veto- ja pitovoimatekijänä </a:t>
            </a:r>
          </a:p>
        </p:txBody>
      </p:sp>
      <p:sp>
        <p:nvSpPr>
          <p:cNvPr id="3" name="Sisällön paikkamerkki 2">
            <a:extLst>
              <a:ext uri="{FF2B5EF4-FFF2-40B4-BE49-F238E27FC236}">
                <a16:creationId xmlns:a16="http://schemas.microsoft.com/office/drawing/2014/main" id="{2E6EFE0D-4753-55B8-18F5-6BFDFA802F7C}"/>
              </a:ext>
            </a:extLst>
          </p:cNvPr>
          <p:cNvSpPr>
            <a:spLocks noGrp="1"/>
          </p:cNvSpPr>
          <p:nvPr>
            <p:ph idx="1"/>
          </p:nvPr>
        </p:nvSpPr>
        <p:spPr>
          <a:xfrm>
            <a:off x="545592" y="2551611"/>
            <a:ext cx="11646408" cy="3168152"/>
          </a:xfrm>
        </p:spPr>
        <p:txBody>
          <a:bodyPr/>
          <a:lstStyle/>
          <a:p>
            <a:pPr marL="0" indent="0">
              <a:buNone/>
            </a:pPr>
            <a:r>
              <a:rPr lang="fi-FI"/>
              <a:t>Linjaukset </a:t>
            </a:r>
            <a:r>
              <a:rPr lang="fi-FI">
                <a:hlinkClick r:id="rId3"/>
              </a:rPr>
              <a:t>työnjakoon</a:t>
            </a:r>
            <a:r>
              <a:rPr lang="fi-FI"/>
              <a:t> Talentian sivuilla – </a:t>
            </a:r>
          </a:p>
          <a:p>
            <a:pPr marL="0" indent="0">
              <a:buNone/>
            </a:pPr>
            <a:r>
              <a:rPr lang="fi-FI"/>
              <a:t>10 pointtia:</a:t>
            </a:r>
          </a:p>
          <a:p>
            <a:pPr marL="0" indent="0">
              <a:buNone/>
            </a:pPr>
            <a:r>
              <a:rPr lang="fi-FI"/>
              <a:t>Työtehtävien kohdentuminen </a:t>
            </a:r>
          </a:p>
          <a:p>
            <a:r>
              <a:rPr lang="fi-FI"/>
              <a:t>koulutuksen, osaamisen ja </a:t>
            </a:r>
          </a:p>
          <a:p>
            <a:r>
              <a:rPr lang="fi-FI"/>
              <a:t>lainsäädännön vaatimusten mukaisesti sekä</a:t>
            </a:r>
          </a:p>
          <a:p>
            <a:r>
              <a:rPr lang="fi-FI"/>
              <a:t>asiakkaiden tarpeisiin vastaten. </a:t>
            </a:r>
          </a:p>
          <a:p>
            <a:pPr marL="0" indent="0">
              <a:buNone/>
            </a:pPr>
            <a:endParaRPr lang="fi-FI"/>
          </a:p>
          <a:p>
            <a:pPr marL="0" indent="0">
              <a:buNone/>
            </a:pPr>
            <a:endParaRPr lang="fi-FI"/>
          </a:p>
          <a:p>
            <a:pPr marL="0" indent="0">
              <a:buNone/>
            </a:pPr>
            <a:endParaRPr lang="fi-FI"/>
          </a:p>
          <a:p>
            <a:pPr marL="0" indent="0">
              <a:buNone/>
            </a:pPr>
            <a:endParaRPr lang="fi-FI"/>
          </a:p>
          <a:p>
            <a:pPr marL="0" indent="0">
              <a:buNone/>
            </a:pPr>
            <a:endParaRPr lang="fi-FI"/>
          </a:p>
        </p:txBody>
      </p:sp>
      <p:pic>
        <p:nvPicPr>
          <p:cNvPr id="5" name="Kuva 4">
            <a:extLst>
              <a:ext uri="{FF2B5EF4-FFF2-40B4-BE49-F238E27FC236}">
                <a16:creationId xmlns:a16="http://schemas.microsoft.com/office/drawing/2014/main" id="{3CAB7010-3AF1-E424-990F-4B321BED70CF}"/>
              </a:ext>
            </a:extLst>
          </p:cNvPr>
          <p:cNvPicPr>
            <a:picLocks noChangeAspect="1"/>
          </p:cNvPicPr>
          <p:nvPr/>
        </p:nvPicPr>
        <p:blipFill>
          <a:blip r:embed="rId4"/>
          <a:stretch>
            <a:fillRect/>
          </a:stretch>
        </p:blipFill>
        <p:spPr>
          <a:xfrm>
            <a:off x="7045233" y="2862942"/>
            <a:ext cx="4958171" cy="2582128"/>
          </a:xfrm>
          <a:prstGeom prst="rect">
            <a:avLst/>
          </a:prstGeom>
        </p:spPr>
      </p:pic>
    </p:spTree>
    <p:extLst>
      <p:ext uri="{BB962C8B-B14F-4D97-AF65-F5344CB8AC3E}">
        <p14:creationId xmlns:p14="http://schemas.microsoft.com/office/powerpoint/2010/main" val="1796005684"/>
      </p:ext>
    </p:extLst>
  </p:cSld>
  <p:clrMapOvr>
    <a:masterClrMapping/>
  </p:clrMapOvr>
</p:sld>
</file>

<file path=ppt/theme/theme1.xml><?xml version="1.0" encoding="utf-8"?>
<a:theme xmlns:a="http://schemas.openxmlformats.org/drawingml/2006/main" name="Office-teema">
  <a:themeElements>
    <a:clrScheme name="Talentia">
      <a:dk1>
        <a:srgbClr val="000000"/>
      </a:dk1>
      <a:lt1>
        <a:srgbClr val="FFFFFF"/>
      </a:lt1>
      <a:dk2>
        <a:srgbClr val="31B5B9"/>
      </a:dk2>
      <a:lt2>
        <a:srgbClr val="EEECE1"/>
      </a:lt2>
      <a:accent1>
        <a:srgbClr val="885994"/>
      </a:accent1>
      <a:accent2>
        <a:srgbClr val="D21C5A"/>
      </a:accent2>
      <a:accent3>
        <a:srgbClr val="ABB529"/>
      </a:accent3>
      <a:accent4>
        <a:srgbClr val="F3B826"/>
      </a:accent4>
      <a:accent5>
        <a:srgbClr val="B5B5B4"/>
      </a:accent5>
      <a:accent6>
        <a:srgbClr val="898A89"/>
      </a:accent6>
      <a:hlink>
        <a:srgbClr val="D21C5A"/>
      </a:hlink>
      <a:folHlink>
        <a:srgbClr val="8959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ia_esityspohja" id="{196C60D3-1C78-A141-A4FE-E71D033C96BB}" vid="{53589266-F25E-604C-92C0-E2BB9D7C1D2C}"/>
    </a:ext>
  </a:extLst>
</a:theme>
</file>

<file path=ppt/theme/theme2.xml><?xml version="1.0" encoding="utf-8"?>
<a:theme xmlns:a="http://schemas.openxmlformats.org/drawingml/2006/main" name="4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8167480_TF22712842_Win32" id="{557ABB75-59B7-45C3-A49B-FC4F23EB7EA1}" vid="{70E75262-1E2D-4E40-BA4C-8A89EB3226FD}"/>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491899FEE6944B8CBC7663AA3A5154" ma:contentTypeVersion="18" ma:contentTypeDescription="Luo uusi asiakirja." ma:contentTypeScope="" ma:versionID="f832ad31dd8856fcd0080d5288634b0c">
  <xsd:schema xmlns:xsd="http://www.w3.org/2001/XMLSchema" xmlns:xs="http://www.w3.org/2001/XMLSchema" xmlns:p="http://schemas.microsoft.com/office/2006/metadata/properties" xmlns:ns2="e24401b2-bd1b-4f40-9dea-05ff388209fc" xmlns:ns3="623a751e-748c-45a1-a215-b0bcb67f4e4f" targetNamespace="http://schemas.microsoft.com/office/2006/metadata/properties" ma:root="true" ma:fieldsID="230ce4ffa2fb7956df998f3893aac535" ns2:_="" ns3:_="">
    <xsd:import namespace="e24401b2-bd1b-4f40-9dea-05ff388209fc"/>
    <xsd:import namespace="623a751e-748c-45a1-a215-b0bcb67f4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401b2-bd1b-4f40-9dea-05ff38820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7f446e63-7b4b-40d5-97c0-5289182007d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a751e-748c-45a1-a215-b0bcb67f4e4f"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391aa6ce-429d-41f4-85c6-36623ecb288f}" ma:internalName="TaxCatchAll" ma:showField="CatchAllData" ma:web="623a751e-748c-45a1-a215-b0bcb67f4e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4401b2-bd1b-4f40-9dea-05ff388209fc">
      <Terms xmlns="http://schemas.microsoft.com/office/infopath/2007/PartnerControls"/>
    </lcf76f155ced4ddcb4097134ff3c332f>
    <TaxCatchAll xmlns="623a751e-748c-45a1-a215-b0bcb67f4e4f" xsi:nil="true"/>
  </documentManagement>
</p:properties>
</file>

<file path=customXml/itemProps1.xml><?xml version="1.0" encoding="utf-8"?>
<ds:datastoreItem xmlns:ds="http://schemas.openxmlformats.org/officeDocument/2006/customXml" ds:itemID="{D8D03F62-A5F6-4858-AEF5-02BF96DD01FC}">
  <ds:schemaRefs>
    <ds:schemaRef ds:uri="623a751e-748c-45a1-a215-b0bcb67f4e4f"/>
    <ds:schemaRef ds:uri="e24401b2-bd1b-4f40-9dea-05ff388209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EE1C8F-15C4-40FC-BA7C-E8D5EDC12E6C}">
  <ds:schemaRefs>
    <ds:schemaRef ds:uri="http://schemas.microsoft.com/sharepoint/v3/contenttype/forms"/>
  </ds:schemaRefs>
</ds:datastoreItem>
</file>

<file path=customXml/itemProps3.xml><?xml version="1.0" encoding="utf-8"?>
<ds:datastoreItem xmlns:ds="http://schemas.openxmlformats.org/officeDocument/2006/customXml" ds:itemID="{F20C8690-DF6F-4AC6-9108-438E10C0461B}">
  <ds:schemaRefs>
    <ds:schemaRef ds:uri="623a751e-748c-45a1-a215-b0bcb67f4e4f"/>
    <ds:schemaRef ds:uri="e24401b2-bd1b-4f40-9dea-05ff388209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1132</Words>
  <Application>Microsoft Office PowerPoint</Application>
  <PresentationFormat>Laajakuva</PresentationFormat>
  <Paragraphs>171</Paragraphs>
  <Slides>14</Slides>
  <Notes>5</Notes>
  <HiddenSlides>0</HiddenSlides>
  <MMClips>0</MMClips>
  <ScaleCrop>false</ScaleCrop>
  <HeadingPairs>
    <vt:vector size="6" baseType="variant">
      <vt:variant>
        <vt:lpstr>Käytetyt fontit</vt:lpstr>
      </vt:variant>
      <vt:variant>
        <vt:i4>8</vt:i4>
      </vt:variant>
      <vt:variant>
        <vt:lpstr>Teema</vt:lpstr>
      </vt:variant>
      <vt:variant>
        <vt:i4>7</vt:i4>
      </vt:variant>
      <vt:variant>
        <vt:lpstr>Dian otsikot</vt:lpstr>
      </vt:variant>
      <vt:variant>
        <vt:i4>14</vt:i4>
      </vt:variant>
    </vt:vector>
  </HeadingPairs>
  <TitlesOfParts>
    <vt:vector size="29" baseType="lpstr">
      <vt:lpstr>Akko Pro</vt:lpstr>
      <vt:lpstr>Arial</vt:lpstr>
      <vt:lpstr>Bookman Old Style</vt:lpstr>
      <vt:lpstr>Calibri</vt:lpstr>
      <vt:lpstr>Calibri Light</vt:lpstr>
      <vt:lpstr>Franklin Gothic Book</vt:lpstr>
      <vt:lpstr>Lucida Calligraphy</vt:lpstr>
      <vt:lpstr>Objektiv MK3</vt:lpstr>
      <vt:lpstr>Office-teema</vt:lpstr>
      <vt:lpstr>4_Mukautettu suunnittelumalli</vt:lpstr>
      <vt:lpstr>3_Mukautettu suunnittelumalli</vt:lpstr>
      <vt:lpstr>2_Mukautettu suunnittelumalli</vt:lpstr>
      <vt:lpstr>1_Mukautettu suunnittelumalli</vt:lpstr>
      <vt:lpstr>Mukautettu suunnittelumalli</vt:lpstr>
      <vt:lpstr>1_RetrospectVTI</vt:lpstr>
      <vt:lpstr>Talentian ja Solan yhteinen palkkailta 1.11.2023</vt:lpstr>
      <vt:lpstr>Palkkakehityksen vaikuttavat keskeisesti: </vt:lpstr>
      <vt:lpstr>Yleinen palkkataso - esimerkki sopimuskauden korotuksista SOTE-sopimus</vt:lpstr>
      <vt:lpstr>Työnjako, tehtävien vaativuus ja palkka </vt:lpstr>
      <vt:lpstr>Hyvinvointialueille ja kuntiin osaamisen vaativuuteen perustuva uusipalkkausjärjestelmä  Osva-tasot hinnoittelukohtien sisällä (Sitoumuksetta) </vt:lpstr>
      <vt:lpstr>Ei toimivaa työnjakoa ja TVA</vt:lpstr>
      <vt:lpstr>Työnjakomalli, palkkaus ja osaamisen vaativuuden portaat</vt:lpstr>
      <vt:lpstr>Muuta/ennakkokysymyksiä</vt:lpstr>
      <vt:lpstr>Työnjako veto- ja pitovoimatekijänä </vt:lpstr>
      <vt:lpstr>Tilapäisenä sosiaalityöntekijänä työskentely </vt:lpstr>
      <vt:lpstr>Kehyspohdintaa sosionomien osaamisesta ja erityisosaamisesta   aineistot 2019-2023 Alpo Heikkinen Talentia ry 1.11.2023</vt:lpstr>
      <vt:lpstr>PowerPoint-esitys</vt:lpstr>
      <vt:lpstr>Sosionomien osaamisen ja erityisosaamisen sanoittaminen</vt:lpstr>
      <vt:lpstr>TES retoriikan täydentäminen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Pia Myllymäki</dc:creator>
  <cp:lastModifiedBy>Jaana Manssila</cp:lastModifiedBy>
  <cp:revision>1</cp:revision>
  <dcterms:created xsi:type="dcterms:W3CDTF">2020-02-18T06:38:23Z</dcterms:created>
  <dcterms:modified xsi:type="dcterms:W3CDTF">2023-11-01T15:39:40Z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0x010100E8491899FEE6944B8CBC7663AA3A5154</vt:lpwstr>
  </property>
  <property fmtid="{D5CDD505-2E9C-101B-9397-08002B2CF9AE}" pid="3" name="MediaServiceImageTags">
    <vt:lpwstr/>
  </property>
</Properties>
</file>