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rts/colors1.xml" ContentType="application/vnd.ms-office.chartcolorstyle+xml"/>
  <Override PartName="/ppt/charts/style1.xml" ContentType="application/vnd.ms-office.chart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852" r:id="rId2"/>
  </p:sldMasterIdLst>
  <p:sldIdLst>
    <p:sldId id="256" r:id="rId3"/>
    <p:sldId id="266" r:id="rId4"/>
    <p:sldId id="261" r:id="rId5"/>
    <p:sldId id="262" r:id="rId6"/>
    <p:sldId id="268" r:id="rId7"/>
    <p:sldId id="264" r:id="rId8"/>
    <p:sldId id="263" r:id="rId9"/>
    <p:sldId id="260" r:id="rId10"/>
    <p:sldId id="257" r:id="rId11"/>
    <p:sldId id="259" r:id="rId12"/>
    <p:sldId id="267" r:id="rId13"/>
    <p:sldId id="265" r:id="rId14"/>
    <p:sldId id="258" r:id="rId15"/>
  </p:sldIdLst>
  <p:sldSz cx="9144000" cy="5143500" type="screen16x9"/>
  <p:notesSz cx="6858000" cy="9144000"/>
  <p:defaultTextStyle>
    <a:defPPr>
      <a:defRPr lang="en-US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ヒラギノ角ゴ Pro W3" pitchFamily="125" charset="-128"/>
        <a:cs typeface="+mn-cs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ヒラギノ角ゴ Pro W3" pitchFamily="125" charset="-128"/>
        <a:cs typeface="+mn-cs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ヒラギノ角ゴ Pro W3" pitchFamily="125" charset="-128"/>
        <a:cs typeface="+mn-cs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ヒラギノ角ゴ Pro W3" pitchFamily="125" charset="-128"/>
        <a:cs typeface="+mn-cs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ヒラギノ角ゴ Pro W3" pitchFamily="125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ヒラギノ角ゴ Pro W3" pitchFamily="125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ヒラギノ角ゴ Pro W3" pitchFamily="125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ヒラギノ角ゴ Pro W3" pitchFamily="125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ヒラギノ角ゴ Pro W3" pitchFamily="125" charset="-128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>
        <p:scale>
          <a:sx n="164" d="100"/>
          <a:sy n="164" d="100"/>
        </p:scale>
        <p:origin x="-72" y="-7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charts/_rels/chart1.xml.rels><?xml version="1.0" encoding="UTF-8" standalone="yes"?>
<Relationships xmlns="http://schemas.openxmlformats.org/package/2006/relationships"><Relationship Id="rId3" Type="http://schemas.microsoft.com/office/2011/relationships/chartColorStyle" Target="colors1.xml"/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1.xlsx"/><Relationship Id="rId4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radarChart>
        <c:radarStyle val="marker"/>
        <c:varyColors val="0"/>
        <c:ser>
          <c:idx val="0"/>
          <c:order val="0"/>
          <c:tx>
            <c:strRef>
              <c:f>Taul1!$B$1</c:f>
              <c:strCache>
                <c:ptCount val="1"/>
                <c:pt idx="0">
                  <c:v>Sijoitus</c:v>
                </c:pt>
              </c:strCache>
            </c:strRef>
          </c:tx>
          <c:spPr>
            <a:ln w="28575" cap="rnd">
              <a:solidFill>
                <a:schemeClr val="accent1"/>
              </a:solidFill>
            </a:ln>
            <a:effectLst>
              <a:glow rad="76200">
                <a:schemeClr val="accent1">
                  <a:satMod val="175000"/>
                  <a:alpha val="34000"/>
                </a:schemeClr>
              </a:glow>
            </a:effectLst>
          </c:spPr>
          <c:marker>
            <c:symbol val="none"/>
          </c:marker>
          <c:cat>
            <c:strRef>
              <c:f>Taul1!$A$2:$A$19</c:f>
              <c:strCache>
                <c:ptCount val="18"/>
                <c:pt idx="0">
                  <c:v>BKT €/as.</c:v>
                </c:pt>
                <c:pt idx="1">
                  <c:v>Työllisyysaste %</c:v>
                </c:pt>
                <c:pt idx="2">
                  <c:v>Taloudellinen huoltosuhde</c:v>
                </c:pt>
                <c:pt idx="3">
                  <c:v>Keski-ikä</c:v>
                </c:pt>
                <c:pt idx="4">
                  <c:v>Väestömuutos % 2010-2015</c:v>
                </c:pt>
                <c:pt idx="5">
                  <c:v>Väestömuutos % 2016-2035</c:v>
                </c:pt>
                <c:pt idx="6">
                  <c:v>THL:n sairastavuusindeksi</c:v>
                </c:pt>
                <c:pt idx="7">
                  <c:v>SOTE -tarvekerroin</c:v>
                </c:pt>
                <c:pt idx="8">
                  <c:v>Elämänlaatu %</c:v>
                </c:pt>
                <c:pt idx="9">
                  <c:v>Verotulot €/as.</c:v>
                </c:pt>
                <c:pt idx="10">
                  <c:v>Kertynyt yli- tai alijäämä €/as.</c:v>
                </c:pt>
                <c:pt idx="11">
                  <c:v>Konsernin lainakanta €/as.</c:v>
                </c:pt>
                <c:pt idx="12">
                  <c:v>Koulutustaso </c:v>
                </c:pt>
                <c:pt idx="13">
                  <c:v>Koulutuksen ulkopuolella %</c:v>
                </c:pt>
                <c:pt idx="14">
                  <c:v>T&amp;K -menot €/as.</c:v>
                </c:pt>
                <c:pt idx="15">
                  <c:v>Äänestysaktiivisuus %</c:v>
                </c:pt>
                <c:pt idx="16">
                  <c:v>Pienituloisuusaste %</c:v>
                </c:pt>
                <c:pt idx="17">
                  <c:v>Aktiivisuus %</c:v>
                </c:pt>
              </c:strCache>
            </c:strRef>
          </c:cat>
          <c:val>
            <c:numRef>
              <c:f>Taul1!$B$2:$B$19</c:f>
              <c:numCache>
                <c:formatCode>General</c:formatCode>
                <c:ptCount val="18"/>
                <c:pt idx="0">
                  <c:v>4</c:v>
                </c:pt>
                <c:pt idx="1">
                  <c:v>15</c:v>
                </c:pt>
                <c:pt idx="2">
                  <c:v>10</c:v>
                </c:pt>
                <c:pt idx="3">
                  <c:v>16</c:v>
                </c:pt>
                <c:pt idx="4">
                  <c:v>15</c:v>
                </c:pt>
                <c:pt idx="5">
                  <c:v>16</c:v>
                </c:pt>
                <c:pt idx="6">
                  <c:v>8</c:v>
                </c:pt>
                <c:pt idx="7">
                  <c:v>10</c:v>
                </c:pt>
                <c:pt idx="8">
                  <c:v>13</c:v>
                </c:pt>
                <c:pt idx="9">
                  <c:v>2</c:v>
                </c:pt>
                <c:pt idx="10">
                  <c:v>13</c:v>
                </c:pt>
                <c:pt idx="11">
                  <c:v>11</c:v>
                </c:pt>
                <c:pt idx="12">
                  <c:v>11</c:v>
                </c:pt>
                <c:pt idx="13">
                  <c:v>8</c:v>
                </c:pt>
                <c:pt idx="14">
                  <c:v>6</c:v>
                </c:pt>
                <c:pt idx="15">
                  <c:v>10</c:v>
                </c:pt>
                <c:pt idx="16">
                  <c:v>11</c:v>
                </c:pt>
                <c:pt idx="17">
                  <c:v>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DB46-474E-8A7F-D6AD2708AAE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06647552"/>
        <c:axId val="106648320"/>
      </c:radarChart>
      <c:catAx>
        <c:axId val="106647552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lt1">
                  <a:alpha val="20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l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106648320"/>
        <c:crosses val="autoZero"/>
        <c:auto val="1"/>
        <c:lblAlgn val="ctr"/>
        <c:lblOffset val="100"/>
        <c:noMultiLvlLbl val="0"/>
      </c:catAx>
      <c:valAx>
        <c:axId val="10664832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lt1">
                  <a:alpha val="20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l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10664755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dk1">
        <a:lumMod val="75000"/>
        <a:lumOff val="25000"/>
      </a:schemeClr>
    </a:solid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fi-FI"/>
    </a:p>
  </c:txPr>
  <c:externalData r:id="rId1">
    <c:autoUpdate val="0"/>
  </c:externalData>
  <c:userShapes r:id="rId2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20">
  <cs:axisTitle>
    <cs:lnRef idx="0"/>
    <cs:fillRef idx="0"/>
    <cs:effectRef idx="0"/>
    <cs:fontRef idx="minor">
      <a:schemeClr val="lt1">
        <a:lumMod val="75000"/>
      </a:schemeClr>
    </cs:fontRef>
    <cs:defRPr sz="900" b="1" kern="1200"/>
  </cs:axisTitle>
  <cs:categoryAxis>
    <cs:lnRef idx="0"/>
    <cs:fillRef idx="0"/>
    <cs:effectRef idx="0"/>
    <cs:fontRef idx="minor">
      <a:schemeClr val="lt1">
        <a:lumMod val="75000"/>
      </a:schemeClr>
    </cs:fontRef>
    <cs:defRPr sz="900" kern="1200"/>
  </cs:categoryAxis>
  <cs:chartArea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>
        <a:lumMod val="75000"/>
      </a:schemeClr>
    </cs:fontRef>
    <cs:defRPr sz="900" kern="1200"/>
  </cs:dataLabel>
  <cs:dataLabelCallout>
    <cs:lnRef idx="0"/>
    <cs:fillRef idx="0"/>
    <cs:effectRef idx="0"/>
    <cs:fontRef idx="minor">
      <a:schemeClr val="lt1">
        <a:lumMod val="75000"/>
      </a:schemeClr>
    </cs:fontRef>
    <cs:spPr>
      <a:solidFill>
        <a:schemeClr val="dk1">
          <a:lumMod val="75000"/>
          <a:lumOff val="25000"/>
        </a:schemeClr>
      </a:solidFill>
      <a:ln>
        <a:solidFill>
          <a:schemeClr val="lt1">
            <a:lumMod val="75000"/>
          </a:schemeClr>
        </a:solidFill>
      </a:ln>
      <a:effectLst>
        <a:glow rad="63500">
          <a:schemeClr val="lt1">
            <a:lumMod val="75000"/>
            <a:alpha val="15000"/>
          </a:schemeClr>
        </a:glow>
      </a:effectLst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0">
      <cs:styleClr val="auto"/>
    </cs:fillRef>
    <cs:effectRef idx="0">
      <cs:styleClr val="auto"/>
    </cs:effectRef>
    <cs:fontRef idx="minor">
      <a:schemeClr val="dk1"/>
    </cs:fontRef>
    <cs:spPr>
      <a:solidFill>
        <a:schemeClr val="phClr">
          <a:alpha val="69804"/>
        </a:schemeClr>
      </a:solidFill>
      <a:ln w="9525" cap="flat" cmpd="sng" algn="ctr">
        <a:solidFill>
          <a:schemeClr val="phClr">
            <a:alpha val="69804"/>
          </a:schemeClr>
        </a:solidFill>
        <a:miter lim="800000"/>
      </a:ln>
      <a:effectLst>
        <a:glow rad="76200">
          <a:schemeClr val="phClr">
            <a:satMod val="175000"/>
            <a:alpha val="34000"/>
          </a:schemeClr>
        </a:glow>
      </a:effectLst>
    </cs:spPr>
  </cs:dataPoint>
  <cs:dataPoint3D>
    <cs:lnRef idx="0">
      <cs:styleClr val="auto"/>
    </cs:lnRef>
    <cs:fillRef idx="0">
      <cs:styleClr val="auto"/>
    </cs:fillRef>
    <cs:effectRef idx="0">
      <cs:styleClr val="auto"/>
    </cs:effectRef>
    <cs:fontRef idx="minor">
      <a:schemeClr val="dk1"/>
    </cs:fontRef>
    <cs:spPr>
      <a:solidFill>
        <a:schemeClr val="phClr">
          <a:alpha val="69804"/>
        </a:schemeClr>
      </a:solidFill>
      <a:ln w="9525" cap="flat" cmpd="sng" algn="ctr">
        <a:solidFill>
          <a:schemeClr val="phClr">
            <a:alpha val="69804"/>
          </a:schemeClr>
        </a:solidFill>
        <a:miter lim="800000"/>
      </a:ln>
      <a:effectLst>
        <a:glow rad="76200">
          <a:schemeClr val="phClr">
            <a:satMod val="175000"/>
            <a:alpha val="34000"/>
          </a:schemeClr>
        </a:glow>
      </a:effectLst>
    </cs:spPr>
  </cs:dataPoint3D>
  <cs:dataPointLine>
    <cs:lnRef idx="0">
      <cs:styleClr val="auto"/>
    </cs:lnRef>
    <cs:fillRef idx="0">
      <cs:styleClr val="auto"/>
    </cs:fillRef>
    <cs:effectRef idx="0">
      <cs:styleClr val="auto"/>
    </cs:effectRef>
    <cs:fontRef idx="minor">
      <a:schemeClr val="dk1"/>
    </cs:fontRef>
    <cs:spPr>
      <a:ln w="28575" cap="rnd">
        <a:solidFill>
          <a:schemeClr val="phClr"/>
        </a:solidFill>
      </a:ln>
      <a:effectLst>
        <a:glow rad="76200">
          <a:schemeClr val="phClr">
            <a:satMod val="175000"/>
            <a:alpha val="34000"/>
          </a:schemeClr>
        </a:glow>
      </a:effectLst>
    </cs:spPr>
  </cs:dataPointLine>
  <cs:dataPointMarker>
    <cs:lnRef idx="0">
      <cs:styleClr val="auto"/>
    </cs:lnRef>
    <cs:fillRef idx="0">
      <cs:styleClr val="auto"/>
    </cs:fillRef>
    <cs:effectRef idx="0">
      <cs:styleClr val="auto"/>
    </cs:effectRef>
    <cs:fontRef idx="minor">
      <a:schemeClr val="dk1"/>
    </cs:fontRef>
    <cs:spPr>
      <a:solidFill>
        <a:schemeClr val="phClr">
          <a:lumMod val="60000"/>
          <a:lumOff val="40000"/>
        </a:schemeClr>
      </a:solidFill>
      <a:effectLst>
        <a:glow rad="63500">
          <a:schemeClr val="phClr">
            <a:satMod val="175000"/>
            <a:alpha val="25000"/>
          </a:schemeClr>
        </a:glow>
      </a:effectLst>
    </cs:spPr>
  </cs:dataPointMarker>
  <cs:dataPointMarkerLayout symbol="circle" size="4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75000"/>
      </a:schemeClr>
    </cs:fontRef>
    <cs:spPr>
      <a:ln w="9525">
        <a:solidFill>
          <a:schemeClr val="dk1">
            <a:lumMod val="50000"/>
            <a:lumOff val="50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lt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75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lt1">
            <a:alpha val="20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lt1">
            <a:alpha val="20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leaderLine>
  <cs:legend>
    <cs:lnRef idx="0"/>
    <cs:fillRef idx="0"/>
    <cs:effectRef idx="0"/>
    <cs:fontRef idx="minor">
      <a:schemeClr val="lt1">
        <a:lumMod val="75000"/>
      </a:schemeClr>
    </cs:fontRef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lt1">
        <a:lumMod val="75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85000"/>
      </a:schemeClr>
    </cs:fontRef>
    <cs:defRPr sz="1400" b="0" kern="1200" cap="none" spc="5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>
            <a:alpha val="50000"/>
          </a:schemeClr>
        </a:solidFill>
      </a:ln>
    </cs:spPr>
  </cs:trendline>
  <cs:trendlineLabel>
    <cs:lnRef idx="0"/>
    <cs:fillRef idx="0"/>
    <cs:effectRef idx="0"/>
    <cs:fontRef idx="minor">
      <a:schemeClr val="lt1">
        <a:lumMod val="7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>
          <a:lumMod val="85000"/>
        </a:schemeClr>
      </a:solidFill>
      <a:ln w="9525">
        <a:solidFill>
          <a:schemeClr val="dk1">
            <a:lumMod val="50000"/>
          </a:schemeClr>
        </a:solidFill>
        <a:round/>
      </a:ln>
    </cs:spPr>
  </cs:upBar>
  <cs:valueAxis>
    <cs:lnRef idx="0"/>
    <cs:fillRef idx="0"/>
    <cs:effectRef idx="0"/>
    <cs:fontRef idx="minor">
      <a:schemeClr val="lt1">
        <a:lumMod val="7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0.66749</cdr:x>
      <cdr:y>0.25868</cdr:y>
    </cdr:from>
    <cdr:to>
      <cdr:x>0.81994</cdr:x>
      <cdr:y>0.32327</cdr:y>
    </cdr:to>
    <cdr:sp macro="" textlink="">
      <cdr:nvSpPr>
        <cdr:cNvPr id="2" name="Ellipsi 1"/>
        <cdr:cNvSpPr/>
      </cdr:nvSpPr>
      <cdr:spPr>
        <a:xfrm xmlns:a="http://schemas.openxmlformats.org/drawingml/2006/main">
          <a:off x="5934524" y="1116780"/>
          <a:ext cx="1355387" cy="278860"/>
        </a:xfrm>
        <a:prstGeom xmlns:a="http://schemas.openxmlformats.org/drawingml/2006/main" prst="ellipse">
          <a:avLst/>
        </a:prstGeom>
        <a:noFill xmlns:a="http://schemas.openxmlformats.org/drawingml/2006/main"/>
        <a:ln xmlns:a="http://schemas.openxmlformats.org/drawingml/2006/main">
          <a:solidFill>
            <a:srgbClr val="FF0000"/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fi-FI"/>
        </a:p>
      </cdr:txBody>
    </cdr:sp>
  </cdr:relSizeAnchor>
  <cdr:relSizeAnchor xmlns:cdr="http://schemas.openxmlformats.org/drawingml/2006/chartDrawing">
    <cdr:from>
      <cdr:x>0.55941</cdr:x>
      <cdr:y>0.05889</cdr:y>
    </cdr:from>
    <cdr:to>
      <cdr:x>0.71186</cdr:x>
      <cdr:y>0.12349</cdr:y>
    </cdr:to>
    <cdr:sp macro="" textlink="">
      <cdr:nvSpPr>
        <cdr:cNvPr id="3" name="Ellipsi 2"/>
        <cdr:cNvSpPr/>
      </cdr:nvSpPr>
      <cdr:spPr>
        <a:xfrm xmlns:a="http://schemas.openxmlformats.org/drawingml/2006/main">
          <a:off x="4973647" y="254262"/>
          <a:ext cx="1355387" cy="278860"/>
        </a:xfrm>
        <a:prstGeom xmlns:a="http://schemas.openxmlformats.org/drawingml/2006/main" prst="ellipse">
          <a:avLst/>
        </a:prstGeom>
        <a:noFill xmlns:a="http://schemas.openxmlformats.org/drawingml/2006/main"/>
        <a:ln xmlns:a="http://schemas.openxmlformats.org/drawingml/2006/main">
          <a:solidFill>
            <a:srgbClr val="FF0000"/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fi-FI"/>
        </a:p>
      </cdr:txBody>
    </cdr:sp>
  </cdr:relSizeAnchor>
  <cdr:relSizeAnchor xmlns:cdr="http://schemas.openxmlformats.org/drawingml/2006/chartDrawing">
    <cdr:from>
      <cdr:x>0.71332</cdr:x>
      <cdr:y>0.38911</cdr:y>
    </cdr:from>
    <cdr:to>
      <cdr:x>0.91914</cdr:x>
      <cdr:y>0.45996</cdr:y>
    </cdr:to>
    <cdr:sp macro="" textlink="">
      <cdr:nvSpPr>
        <cdr:cNvPr id="4" name="Ellipsi 3"/>
        <cdr:cNvSpPr/>
      </cdr:nvSpPr>
      <cdr:spPr>
        <a:xfrm xmlns:a="http://schemas.openxmlformats.org/drawingml/2006/main">
          <a:off x="6342005" y="1679903"/>
          <a:ext cx="1829880" cy="305881"/>
        </a:xfrm>
        <a:prstGeom xmlns:a="http://schemas.openxmlformats.org/drawingml/2006/main" prst="ellipse">
          <a:avLst/>
        </a:prstGeom>
        <a:noFill xmlns:a="http://schemas.openxmlformats.org/drawingml/2006/main"/>
        <a:ln xmlns:a="http://schemas.openxmlformats.org/drawingml/2006/main">
          <a:solidFill>
            <a:srgbClr val="FF0000"/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fi-FI"/>
        </a:p>
      </cdr:txBody>
    </cdr:sp>
  </cdr:relSizeAnchor>
  <cdr:relSizeAnchor xmlns:cdr="http://schemas.openxmlformats.org/drawingml/2006/chartDrawing">
    <cdr:from>
      <cdr:x>0.71186</cdr:x>
      <cdr:y>0.53782</cdr:y>
    </cdr:from>
    <cdr:to>
      <cdr:x>0.9257</cdr:x>
      <cdr:y>0.61318</cdr:y>
    </cdr:to>
    <cdr:sp macro="" textlink="">
      <cdr:nvSpPr>
        <cdr:cNvPr id="5" name="Ellipsi 4"/>
        <cdr:cNvSpPr/>
      </cdr:nvSpPr>
      <cdr:spPr>
        <a:xfrm xmlns:a="http://schemas.openxmlformats.org/drawingml/2006/main">
          <a:off x="6329035" y="2321928"/>
          <a:ext cx="1901216" cy="325337"/>
        </a:xfrm>
        <a:prstGeom xmlns:a="http://schemas.openxmlformats.org/drawingml/2006/main" prst="ellipse">
          <a:avLst/>
        </a:prstGeom>
        <a:noFill xmlns:a="http://schemas.openxmlformats.org/drawingml/2006/main"/>
        <a:ln xmlns:a="http://schemas.openxmlformats.org/drawingml/2006/main">
          <a:solidFill>
            <a:srgbClr val="FF0000"/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fi-FI"/>
        </a:p>
      </cdr:txBody>
    </cdr:sp>
  </cdr:relSizeAnchor>
</c:userShap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tsikko dia, saimaa puna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Kuva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2125" y="592138"/>
            <a:ext cx="574675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Slide Number Placeholder 5"/>
          <p:cNvSpPr txBox="1">
            <a:spLocks/>
          </p:cNvSpPr>
          <p:nvPr/>
        </p:nvSpPr>
        <p:spPr>
          <a:xfrm>
            <a:off x="8480425" y="4706938"/>
            <a:ext cx="434975" cy="274637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bg1"/>
                </a:solidFill>
                <a:latin typeface="Source Sans Pro" charset="0"/>
                <a:ea typeface="ヒラギノ角ゴ Pro W3" charset="-128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charset="0"/>
                <a:ea typeface="ヒラギノ角ゴ Pro W3" charset="-128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charset="0"/>
                <a:ea typeface="ヒラギノ角ゴ Pro W3" charset="-128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charset="0"/>
                <a:ea typeface="ヒラギノ角ゴ Pro W3" charset="-128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charset="0"/>
                <a:ea typeface="ヒラギノ角ゴ Pro W3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charset="0"/>
                <a:ea typeface="ヒラギノ角ゴ Pro W3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charset="0"/>
                <a:ea typeface="ヒラギノ角ゴ Pro W3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charset="0"/>
                <a:ea typeface="ヒラギノ角ゴ Pro W3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charset="0"/>
                <a:ea typeface="ヒラギノ角ゴ Pro W3" charset="-128"/>
                <a:cs typeface="+mn-cs"/>
              </a:defRPr>
            </a:lvl9pPr>
          </a:lstStyle>
          <a:p>
            <a:pPr>
              <a:defRPr/>
            </a:pPr>
            <a:fld id="{2C33F020-64A7-4E75-9D55-C7EB3C4C0FC1}" type="slidenum">
              <a:rPr lang="fi-FI" altLang="fi-FI" b="1" smtClean="0">
                <a:solidFill>
                  <a:schemeClr val="bg1">
                    <a:lumMod val="50000"/>
                  </a:schemeClr>
                </a:solidFill>
              </a:rPr>
              <a:pPr>
                <a:defRPr/>
              </a:pPr>
              <a:t>‹#›</a:t>
            </a:fld>
            <a:endParaRPr lang="fi-FI" altLang="fi-FI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8" name="Date Placeholder 3"/>
          <p:cNvSpPr txBox="1">
            <a:spLocks/>
          </p:cNvSpPr>
          <p:nvPr/>
        </p:nvSpPr>
        <p:spPr>
          <a:xfrm>
            <a:off x="7573963" y="4714875"/>
            <a:ext cx="906462" cy="2746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charset="0"/>
                <a:ea typeface="ヒラギノ角ゴ Pro W3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ヒラギノ角ゴ Pro W3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ヒラギノ角ゴ Pro W3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ヒラギノ角ゴ Pro W3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ヒラギノ角ゴ Pro W3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ヒラギノ角ゴ Pro W3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ヒラギノ角ゴ Pro W3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ヒラギノ角ゴ Pro W3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ヒラギノ角ゴ Pro W3" charset="-128"/>
              </a:defRPr>
            </a:lvl9pPr>
          </a:lstStyle>
          <a:p>
            <a:pPr algn="r">
              <a:defRPr/>
            </a:pPr>
            <a:fld id="{16096895-BE80-1C4D-8CE9-A09D5DE6C5ED}" type="datetime1">
              <a:rPr lang="fi-FI" altLang="fi-FI" sz="900" smtClean="0">
                <a:solidFill>
                  <a:srgbClr val="7F7F7F"/>
                </a:solidFill>
                <a:latin typeface="Source Sans Pro" charset="0"/>
              </a:rPr>
              <a:pPr algn="r">
                <a:defRPr/>
              </a:pPr>
              <a:t>7.6.2018</a:t>
            </a:fld>
            <a:endParaRPr lang="fi-FI" altLang="fi-FI" sz="900" smtClean="0">
              <a:solidFill>
                <a:srgbClr val="7F7F7F"/>
              </a:solidFill>
              <a:latin typeface="Source Sans Pro" charset="0"/>
            </a:endParaRP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339754" y="1514212"/>
            <a:ext cx="8435129" cy="1311746"/>
          </a:xfrm>
        </p:spPr>
        <p:txBody>
          <a:bodyPr anchor="b">
            <a:noAutofit/>
          </a:bodyPr>
          <a:lstStyle>
            <a:lvl1pPr marL="0" marR="0" indent="0" algn="ctr" defTabSz="457200" rtl="0" eaLnBrk="1" fontAlgn="auto" latinLnBrk="0" hangingPunct="1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1" cap="all" baseline="0">
                <a:solidFill>
                  <a:srgbClr val="FFFFFF"/>
                </a:solidFill>
                <a:latin typeface="DINPro" charset="0"/>
                <a:ea typeface="DINPro" charset="0"/>
                <a:cs typeface="DINPro" charset="0"/>
              </a:defRPr>
            </a:lvl1pPr>
          </a:lstStyle>
          <a:p>
            <a:pPr lvl="0"/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12" name="Content Placeholder 2"/>
          <p:cNvSpPr>
            <a:spLocks noGrp="1"/>
          </p:cNvSpPr>
          <p:nvPr>
            <p:ph idx="13"/>
          </p:nvPr>
        </p:nvSpPr>
        <p:spPr>
          <a:xfrm>
            <a:off x="2309703" y="2968780"/>
            <a:ext cx="4498201" cy="1084307"/>
          </a:xfrm>
        </p:spPr>
        <p:txBody>
          <a:bodyPr>
            <a:normAutofit/>
          </a:bodyPr>
          <a:lstStyle>
            <a:lvl1pPr marL="0" indent="0" algn="ctr">
              <a:lnSpc>
                <a:spcPct val="70000"/>
              </a:lnSpc>
              <a:spcBef>
                <a:spcPts val="0"/>
              </a:spcBef>
              <a:buNone/>
              <a:defRPr sz="1200" b="1" cap="none" spc="0">
                <a:solidFill>
                  <a:srgbClr val="FFFFFF"/>
                </a:solidFill>
                <a:latin typeface="DINPro" charset="0"/>
                <a:ea typeface="DINPro" charset="0"/>
                <a:cs typeface="DINPro" charset="0"/>
              </a:defRPr>
            </a:lvl1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23" name="Content Placeholder 2"/>
          <p:cNvSpPr>
            <a:spLocks noGrp="1"/>
          </p:cNvSpPr>
          <p:nvPr>
            <p:ph idx="17"/>
          </p:nvPr>
        </p:nvSpPr>
        <p:spPr>
          <a:xfrm>
            <a:off x="339754" y="4645460"/>
            <a:ext cx="1080589" cy="344718"/>
          </a:xfrm>
        </p:spPr>
        <p:txBody>
          <a:bodyPr anchor="ctr">
            <a:normAutofit/>
          </a:bodyPr>
          <a:lstStyle>
            <a:lvl1pPr marL="0" indent="0" algn="ctr">
              <a:lnSpc>
                <a:spcPct val="70000"/>
              </a:lnSpc>
              <a:spcBef>
                <a:spcPts val="0"/>
              </a:spcBef>
              <a:buNone/>
              <a:defRPr sz="1000" b="1" cap="none" spc="0">
                <a:solidFill>
                  <a:schemeClr val="tx1"/>
                </a:solidFill>
                <a:latin typeface="DINPro" charset="0"/>
                <a:ea typeface="DINPro" charset="0"/>
                <a:cs typeface="DINPro" charset="0"/>
              </a:defRPr>
            </a:lvl1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8"/>
          </p:nvPr>
        </p:nvSpPr>
        <p:spPr>
          <a:xfrm>
            <a:off x="1781175" y="4678363"/>
            <a:ext cx="5564188" cy="3016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base" hangingPunct="1">
              <a:spcBef>
                <a:spcPct val="0"/>
              </a:spcBef>
              <a:spcAft>
                <a:spcPct val="0"/>
              </a:spcAft>
              <a:defRPr sz="900" b="0">
                <a:solidFill>
                  <a:schemeClr val="tx1"/>
                </a:solidFill>
                <a:latin typeface="Myriad Pro" charset="0"/>
                <a:ea typeface="Myriad Pro" charset="0"/>
                <a:cs typeface="Myriad Pro" charset="0"/>
              </a:defRPr>
            </a:lvl1pPr>
          </a:lstStyle>
          <a:p>
            <a:pPr>
              <a:defRPr/>
            </a:pPr>
            <a:r>
              <a:rPr lang="fi-FI" altLang="fi-FI"/>
              <a:t>Etunimi Sukunimi | Puh +358 55 5555 555 | </a:t>
            </a:r>
            <a:r>
              <a:rPr lang="fi-FI" altLang="fi-FI" err="1"/>
              <a:t>etunimi.sukunimi@ekarjala.fi</a:t>
            </a:r>
            <a:r>
              <a:rPr lang="fi-FI" altLang="fi-FI"/>
              <a:t> | </a:t>
            </a:r>
            <a:r>
              <a:rPr lang="fi-FI" altLang="fi-FI" b="1" err="1"/>
              <a:t>www.ekarjala.fi</a:t>
            </a:r>
            <a:endParaRPr lang="fi-FI" altLang="fi-FI" b="1"/>
          </a:p>
        </p:txBody>
      </p:sp>
    </p:spTree>
    <p:extLst>
      <p:ext uri="{BB962C8B-B14F-4D97-AF65-F5344CB8AC3E}">
        <p14:creationId xmlns:p14="http://schemas.microsoft.com/office/powerpoint/2010/main" val="16271906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teksti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3" y="1588"/>
            <a:ext cx="9136062" cy="5140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Kuva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0538" y="374650"/>
            <a:ext cx="569912" cy="696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Slide Number Placeholder 5"/>
          <p:cNvSpPr txBox="1">
            <a:spLocks/>
          </p:cNvSpPr>
          <p:nvPr/>
        </p:nvSpPr>
        <p:spPr>
          <a:xfrm>
            <a:off x="8480425" y="4706938"/>
            <a:ext cx="434975" cy="274637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bg1"/>
                </a:solidFill>
                <a:latin typeface="Source Sans Pro" charset="0"/>
                <a:ea typeface="ヒラギノ角ゴ Pro W3" charset="-128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charset="0"/>
                <a:ea typeface="ヒラギノ角ゴ Pro W3" charset="-128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charset="0"/>
                <a:ea typeface="ヒラギノ角ゴ Pro W3" charset="-128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charset="0"/>
                <a:ea typeface="ヒラギノ角ゴ Pro W3" charset="-128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charset="0"/>
                <a:ea typeface="ヒラギノ角ゴ Pro W3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charset="0"/>
                <a:ea typeface="ヒラギノ角ゴ Pro W3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charset="0"/>
                <a:ea typeface="ヒラギノ角ゴ Pro W3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charset="0"/>
                <a:ea typeface="ヒラギノ角ゴ Pro W3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charset="0"/>
                <a:ea typeface="ヒラギノ角ゴ Pro W3" charset="-128"/>
                <a:cs typeface="+mn-cs"/>
              </a:defRPr>
            </a:lvl9pPr>
          </a:lstStyle>
          <a:p>
            <a:pPr>
              <a:defRPr/>
            </a:pPr>
            <a:fld id="{C547E870-02D7-497C-A9B9-DC259CCDDC3E}" type="slidenum">
              <a:rPr lang="fi-FI" altLang="fi-FI" b="1" smtClean="0">
                <a:solidFill>
                  <a:schemeClr val="bg1">
                    <a:lumMod val="85000"/>
                  </a:schemeClr>
                </a:solidFill>
              </a:rPr>
              <a:pPr>
                <a:defRPr/>
              </a:pPr>
              <a:t>‹#›</a:t>
            </a:fld>
            <a:endParaRPr lang="fi-FI" altLang="fi-FI" b="1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7" name="Date Placeholder 3"/>
          <p:cNvSpPr txBox="1">
            <a:spLocks/>
          </p:cNvSpPr>
          <p:nvPr/>
        </p:nvSpPr>
        <p:spPr>
          <a:xfrm>
            <a:off x="7573963" y="4714875"/>
            <a:ext cx="906462" cy="2746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charset="0"/>
                <a:ea typeface="ヒラギノ角ゴ Pro W3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ヒラギノ角ゴ Pro W3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ヒラギノ角ゴ Pro W3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ヒラギノ角ゴ Pro W3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ヒラギノ角ゴ Pro W3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ヒラギノ角ゴ Pro W3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ヒラギノ角ゴ Pro W3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ヒラギノ角ゴ Pro W3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ヒラギノ角ゴ Pro W3" charset="-128"/>
              </a:defRPr>
            </a:lvl9pPr>
          </a:lstStyle>
          <a:p>
            <a:pPr algn="r">
              <a:defRPr/>
            </a:pPr>
            <a:fld id="{118E9506-CB76-3647-9841-CBCA0B94FCC1}" type="datetime1">
              <a:rPr lang="fi-FI" altLang="fi-FI" sz="900" smtClean="0">
                <a:solidFill>
                  <a:srgbClr val="D9D9D9"/>
                </a:solidFill>
                <a:latin typeface="Source Sans Pro" charset="0"/>
              </a:rPr>
              <a:pPr algn="r">
                <a:defRPr/>
              </a:pPr>
              <a:t>7.6.2018</a:t>
            </a:fld>
            <a:endParaRPr lang="fi-FI" altLang="fi-FI" sz="900" smtClean="0">
              <a:solidFill>
                <a:srgbClr val="D9D9D9"/>
              </a:solidFill>
              <a:latin typeface="Source Sans Pro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2941" y="324026"/>
            <a:ext cx="7015271" cy="1175041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5000" cap="all"/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2941" y="1714211"/>
            <a:ext cx="7938119" cy="2942613"/>
          </a:xfrm>
        </p:spPr>
        <p:txBody>
          <a:bodyPr>
            <a:normAutofit/>
          </a:bodyPr>
          <a:lstStyle>
            <a:lvl1pPr>
              <a:spcBef>
                <a:spcPts val="0"/>
              </a:spcBef>
              <a:spcAft>
                <a:spcPts val="800"/>
              </a:spcAft>
              <a:defRPr sz="1200"/>
            </a:lvl1pPr>
            <a:lvl2pPr>
              <a:spcBef>
                <a:spcPts val="0"/>
              </a:spcBef>
              <a:spcAft>
                <a:spcPts val="800"/>
              </a:spcAft>
              <a:defRPr sz="1200"/>
            </a:lvl2pPr>
            <a:lvl3pPr>
              <a:spcBef>
                <a:spcPts val="0"/>
              </a:spcBef>
              <a:spcAft>
                <a:spcPts val="800"/>
              </a:spcAft>
              <a:defRPr sz="1100"/>
            </a:lvl3pPr>
            <a:lvl4pPr>
              <a:spcBef>
                <a:spcPts val="0"/>
              </a:spcBef>
              <a:spcAft>
                <a:spcPts val="800"/>
              </a:spcAft>
              <a:defRPr sz="1050"/>
            </a:lvl4pPr>
            <a:lvl5pPr>
              <a:spcBef>
                <a:spcPts val="0"/>
              </a:spcBef>
              <a:spcAft>
                <a:spcPts val="800"/>
              </a:spcAft>
              <a:defRPr sz="1050"/>
            </a:lvl5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5719229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Otsikko ja teksti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3" y="1588"/>
            <a:ext cx="9136062" cy="5140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Kuva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0538" y="374650"/>
            <a:ext cx="569912" cy="696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Slide Number Placeholder 5"/>
          <p:cNvSpPr txBox="1">
            <a:spLocks/>
          </p:cNvSpPr>
          <p:nvPr/>
        </p:nvSpPr>
        <p:spPr>
          <a:xfrm>
            <a:off x="8480425" y="4706938"/>
            <a:ext cx="434975" cy="274637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bg1"/>
                </a:solidFill>
                <a:latin typeface="Source Sans Pro" charset="0"/>
                <a:ea typeface="ヒラギノ角ゴ Pro W3" charset="-128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charset="0"/>
                <a:ea typeface="ヒラギノ角ゴ Pro W3" charset="-128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charset="0"/>
                <a:ea typeface="ヒラギノ角ゴ Pro W3" charset="-128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charset="0"/>
                <a:ea typeface="ヒラギノ角ゴ Pro W3" charset="-128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charset="0"/>
                <a:ea typeface="ヒラギノ角ゴ Pro W3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charset="0"/>
                <a:ea typeface="ヒラギノ角ゴ Pro W3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charset="0"/>
                <a:ea typeface="ヒラギノ角ゴ Pro W3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charset="0"/>
                <a:ea typeface="ヒラギノ角ゴ Pro W3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charset="0"/>
                <a:ea typeface="ヒラギノ角ゴ Pro W3" charset="-128"/>
                <a:cs typeface="+mn-cs"/>
              </a:defRPr>
            </a:lvl9pPr>
          </a:lstStyle>
          <a:p>
            <a:pPr>
              <a:defRPr/>
            </a:pPr>
            <a:fld id="{43AC3C60-D9C2-47A6-9611-1D31EB81C649}" type="slidenum">
              <a:rPr lang="fi-FI" altLang="fi-FI" b="1" smtClean="0">
                <a:solidFill>
                  <a:schemeClr val="bg1">
                    <a:lumMod val="85000"/>
                  </a:schemeClr>
                </a:solidFill>
              </a:rPr>
              <a:pPr>
                <a:defRPr/>
              </a:pPr>
              <a:t>‹#›</a:t>
            </a:fld>
            <a:endParaRPr lang="fi-FI" altLang="fi-FI" b="1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7" name="Date Placeholder 3"/>
          <p:cNvSpPr txBox="1">
            <a:spLocks/>
          </p:cNvSpPr>
          <p:nvPr/>
        </p:nvSpPr>
        <p:spPr>
          <a:xfrm>
            <a:off x="7573963" y="4714875"/>
            <a:ext cx="906462" cy="2746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charset="0"/>
                <a:ea typeface="ヒラギノ角ゴ Pro W3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ヒラギノ角ゴ Pro W3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ヒラギノ角ゴ Pro W3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ヒラギノ角ゴ Pro W3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ヒラギノ角ゴ Pro W3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ヒラギノ角ゴ Pro W3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ヒラギノ角ゴ Pro W3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ヒラギノ角ゴ Pro W3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ヒラギノ角ゴ Pro W3" charset="-128"/>
              </a:defRPr>
            </a:lvl9pPr>
          </a:lstStyle>
          <a:p>
            <a:pPr algn="r">
              <a:defRPr/>
            </a:pPr>
            <a:fld id="{CE669760-61A8-BC48-8D19-F72A7B12404D}" type="datetime1">
              <a:rPr lang="fi-FI" altLang="fi-FI" sz="900" smtClean="0">
                <a:solidFill>
                  <a:srgbClr val="D9D9D9"/>
                </a:solidFill>
                <a:latin typeface="Source Sans Pro" charset="0"/>
              </a:rPr>
              <a:pPr algn="r">
                <a:defRPr/>
              </a:pPr>
              <a:t>7.6.2018</a:t>
            </a:fld>
            <a:endParaRPr lang="fi-FI" altLang="fi-FI" sz="900" smtClean="0">
              <a:solidFill>
                <a:srgbClr val="D9D9D9"/>
              </a:solidFill>
              <a:latin typeface="Source Sans Pro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2941" y="324026"/>
            <a:ext cx="7015271" cy="1175041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5000" cap="all"/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2941" y="1714211"/>
            <a:ext cx="7938119" cy="2942613"/>
          </a:xfrm>
        </p:spPr>
        <p:txBody>
          <a:bodyPr>
            <a:normAutofit/>
          </a:bodyPr>
          <a:lstStyle>
            <a:lvl1pPr>
              <a:spcBef>
                <a:spcPts val="0"/>
              </a:spcBef>
              <a:spcAft>
                <a:spcPts val="800"/>
              </a:spcAft>
              <a:defRPr sz="1200"/>
            </a:lvl1pPr>
            <a:lvl2pPr>
              <a:spcBef>
                <a:spcPts val="0"/>
              </a:spcBef>
              <a:spcAft>
                <a:spcPts val="800"/>
              </a:spcAft>
              <a:defRPr sz="1200"/>
            </a:lvl2pPr>
            <a:lvl3pPr>
              <a:spcBef>
                <a:spcPts val="0"/>
              </a:spcBef>
              <a:spcAft>
                <a:spcPts val="800"/>
              </a:spcAft>
              <a:defRPr sz="1100"/>
            </a:lvl3pPr>
            <a:lvl4pPr>
              <a:spcBef>
                <a:spcPts val="0"/>
              </a:spcBef>
              <a:spcAft>
                <a:spcPts val="800"/>
              </a:spcAft>
              <a:defRPr sz="1050"/>
            </a:lvl4pPr>
            <a:lvl5pPr>
              <a:spcBef>
                <a:spcPts val="0"/>
              </a:spcBef>
              <a:spcAft>
                <a:spcPts val="800"/>
              </a:spcAft>
              <a:defRPr sz="1050"/>
            </a:lvl5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27247252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Otsikko ja teksti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3" y="1588"/>
            <a:ext cx="9136062" cy="5140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Kuva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0538" y="374650"/>
            <a:ext cx="569912" cy="696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Slide Number Placeholder 5"/>
          <p:cNvSpPr txBox="1">
            <a:spLocks/>
          </p:cNvSpPr>
          <p:nvPr/>
        </p:nvSpPr>
        <p:spPr>
          <a:xfrm>
            <a:off x="8480425" y="4706938"/>
            <a:ext cx="434975" cy="274637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bg1"/>
                </a:solidFill>
                <a:latin typeface="Source Sans Pro" charset="0"/>
                <a:ea typeface="ヒラギノ角ゴ Pro W3" charset="-128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charset="0"/>
                <a:ea typeface="ヒラギノ角ゴ Pro W3" charset="-128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charset="0"/>
                <a:ea typeface="ヒラギノ角ゴ Pro W3" charset="-128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charset="0"/>
                <a:ea typeface="ヒラギノ角ゴ Pro W3" charset="-128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charset="0"/>
                <a:ea typeface="ヒラギノ角ゴ Pro W3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charset="0"/>
                <a:ea typeface="ヒラギノ角ゴ Pro W3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charset="0"/>
                <a:ea typeface="ヒラギノ角ゴ Pro W3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charset="0"/>
                <a:ea typeface="ヒラギノ角ゴ Pro W3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charset="0"/>
                <a:ea typeface="ヒラギノ角ゴ Pro W3" charset="-128"/>
                <a:cs typeface="+mn-cs"/>
              </a:defRPr>
            </a:lvl9pPr>
          </a:lstStyle>
          <a:p>
            <a:pPr>
              <a:defRPr/>
            </a:pPr>
            <a:fld id="{6292207D-3938-478F-89C2-62AC59DAE58E}" type="slidenum">
              <a:rPr lang="fi-FI" altLang="fi-FI" b="1" smtClean="0">
                <a:solidFill>
                  <a:schemeClr val="bg1">
                    <a:lumMod val="95000"/>
                  </a:schemeClr>
                </a:solidFill>
              </a:rPr>
              <a:pPr>
                <a:defRPr/>
              </a:pPr>
              <a:t>‹#›</a:t>
            </a:fld>
            <a:endParaRPr lang="fi-FI" altLang="fi-FI" b="1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7" name="Date Placeholder 3"/>
          <p:cNvSpPr txBox="1">
            <a:spLocks/>
          </p:cNvSpPr>
          <p:nvPr/>
        </p:nvSpPr>
        <p:spPr>
          <a:xfrm>
            <a:off x="7573963" y="4714875"/>
            <a:ext cx="906462" cy="2746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charset="0"/>
                <a:ea typeface="ヒラギノ角ゴ Pro W3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ヒラギノ角ゴ Pro W3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ヒラギノ角ゴ Pro W3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ヒラギノ角ゴ Pro W3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ヒラギノ角ゴ Pro W3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ヒラギノ角ゴ Pro W3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ヒラギノ角ゴ Pro W3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ヒラギノ角ゴ Pro W3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ヒラギノ角ゴ Pro W3" charset="-128"/>
              </a:defRPr>
            </a:lvl9pPr>
          </a:lstStyle>
          <a:p>
            <a:pPr algn="r">
              <a:defRPr/>
            </a:pPr>
            <a:fld id="{9D730015-7402-7244-897C-58B40A5407E5}" type="datetime1">
              <a:rPr lang="fi-FI" altLang="fi-FI" sz="900" smtClean="0">
                <a:solidFill>
                  <a:srgbClr val="F2F2F2"/>
                </a:solidFill>
                <a:latin typeface="Source Sans Pro" charset="0"/>
              </a:rPr>
              <a:pPr algn="r">
                <a:defRPr/>
              </a:pPr>
              <a:t>7.6.2018</a:t>
            </a:fld>
            <a:endParaRPr lang="fi-FI" altLang="fi-FI" sz="900" smtClean="0">
              <a:solidFill>
                <a:srgbClr val="F2F2F2"/>
              </a:solidFill>
              <a:latin typeface="Source Sans Pro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2941" y="324026"/>
            <a:ext cx="7015271" cy="1175041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5000" cap="all"/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2941" y="1714211"/>
            <a:ext cx="7938119" cy="2942613"/>
          </a:xfrm>
        </p:spPr>
        <p:txBody>
          <a:bodyPr>
            <a:normAutofit/>
          </a:bodyPr>
          <a:lstStyle>
            <a:lvl1pPr>
              <a:spcBef>
                <a:spcPts val="0"/>
              </a:spcBef>
              <a:spcAft>
                <a:spcPts val="800"/>
              </a:spcAft>
              <a:defRPr sz="1200" b="0" i="0">
                <a:latin typeface="Myriad Pro Light" charset="0"/>
                <a:ea typeface="Myriad Pro Light" charset="0"/>
                <a:cs typeface="Myriad Pro Light" charset="0"/>
              </a:defRPr>
            </a:lvl1pPr>
            <a:lvl2pPr>
              <a:spcBef>
                <a:spcPts val="0"/>
              </a:spcBef>
              <a:spcAft>
                <a:spcPts val="800"/>
              </a:spcAft>
              <a:defRPr sz="1200" b="0" i="0">
                <a:latin typeface="Myriad Pro Light" charset="0"/>
                <a:ea typeface="Myriad Pro Light" charset="0"/>
                <a:cs typeface="Myriad Pro Light" charset="0"/>
              </a:defRPr>
            </a:lvl2pPr>
            <a:lvl3pPr>
              <a:spcBef>
                <a:spcPts val="0"/>
              </a:spcBef>
              <a:spcAft>
                <a:spcPts val="800"/>
              </a:spcAft>
              <a:defRPr sz="1100" b="0" i="0">
                <a:latin typeface="Myriad Pro Light" charset="0"/>
                <a:ea typeface="Myriad Pro Light" charset="0"/>
                <a:cs typeface="Myriad Pro Light" charset="0"/>
              </a:defRPr>
            </a:lvl3pPr>
            <a:lvl4pPr>
              <a:spcBef>
                <a:spcPts val="0"/>
              </a:spcBef>
              <a:spcAft>
                <a:spcPts val="800"/>
              </a:spcAft>
              <a:defRPr sz="1050" b="0" i="0">
                <a:latin typeface="Myriad Pro Light" charset="0"/>
                <a:ea typeface="Myriad Pro Light" charset="0"/>
                <a:cs typeface="Myriad Pro Light" charset="0"/>
              </a:defRPr>
            </a:lvl4pPr>
            <a:lvl5pPr>
              <a:spcBef>
                <a:spcPts val="0"/>
              </a:spcBef>
              <a:spcAft>
                <a:spcPts val="800"/>
              </a:spcAft>
              <a:defRPr sz="1050" b="0" i="0">
                <a:latin typeface="Myriad Pro Light" charset="0"/>
                <a:ea typeface="Myriad Pro Light" charset="0"/>
                <a:cs typeface="Myriad Pro Light" charset="0"/>
              </a:defRPr>
            </a:lvl5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39017106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tsikko ja teksti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3" y="1588"/>
            <a:ext cx="9136062" cy="5140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Kuva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0538" y="374650"/>
            <a:ext cx="569912" cy="696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Slide Number Placeholder 5"/>
          <p:cNvSpPr txBox="1">
            <a:spLocks/>
          </p:cNvSpPr>
          <p:nvPr/>
        </p:nvSpPr>
        <p:spPr>
          <a:xfrm>
            <a:off x="8480425" y="4706938"/>
            <a:ext cx="434975" cy="274637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bg1"/>
                </a:solidFill>
                <a:latin typeface="Source Sans Pro" charset="0"/>
                <a:ea typeface="ヒラギノ角ゴ Pro W3" charset="-128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charset="0"/>
                <a:ea typeface="ヒラギノ角ゴ Pro W3" charset="-128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charset="0"/>
                <a:ea typeface="ヒラギノ角ゴ Pro W3" charset="-128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charset="0"/>
                <a:ea typeface="ヒラギノ角ゴ Pro W3" charset="-128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charset="0"/>
                <a:ea typeface="ヒラギノ角ゴ Pro W3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charset="0"/>
                <a:ea typeface="ヒラギノ角ゴ Pro W3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charset="0"/>
                <a:ea typeface="ヒラギノ角ゴ Pro W3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charset="0"/>
                <a:ea typeface="ヒラギノ角ゴ Pro W3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charset="0"/>
                <a:ea typeface="ヒラギノ角ゴ Pro W3" charset="-128"/>
                <a:cs typeface="+mn-cs"/>
              </a:defRPr>
            </a:lvl9pPr>
          </a:lstStyle>
          <a:p>
            <a:pPr>
              <a:defRPr/>
            </a:pPr>
            <a:fld id="{1566BCCD-C90B-40C5-BA42-C438E14A4D38}" type="slidenum">
              <a:rPr lang="fi-FI" altLang="fi-FI" b="1" smtClean="0">
                <a:solidFill>
                  <a:schemeClr val="bg1">
                    <a:lumMod val="95000"/>
                  </a:schemeClr>
                </a:solidFill>
              </a:rPr>
              <a:pPr>
                <a:defRPr/>
              </a:pPr>
              <a:t>‹#›</a:t>
            </a:fld>
            <a:endParaRPr lang="fi-FI" altLang="fi-FI" b="1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10" name="Date Placeholder 3"/>
          <p:cNvSpPr txBox="1">
            <a:spLocks/>
          </p:cNvSpPr>
          <p:nvPr/>
        </p:nvSpPr>
        <p:spPr>
          <a:xfrm>
            <a:off x="7573963" y="4714875"/>
            <a:ext cx="906462" cy="2746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charset="0"/>
                <a:ea typeface="ヒラギノ角ゴ Pro W3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ヒラギノ角ゴ Pro W3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ヒラギノ角ゴ Pro W3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ヒラギノ角ゴ Pro W3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ヒラギノ角ゴ Pro W3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ヒラギノ角ゴ Pro W3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ヒラギノ角ゴ Pro W3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ヒラギノ角ゴ Pro W3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ヒラギノ角ゴ Pro W3" charset="-128"/>
              </a:defRPr>
            </a:lvl9pPr>
          </a:lstStyle>
          <a:p>
            <a:pPr algn="r">
              <a:defRPr/>
            </a:pPr>
            <a:fld id="{3FF195A0-433F-1D45-A1E8-0F9E3CB19E2F}" type="datetime1">
              <a:rPr lang="fi-FI" altLang="fi-FI" sz="900" smtClean="0">
                <a:solidFill>
                  <a:srgbClr val="F2F2F2"/>
                </a:solidFill>
                <a:latin typeface="Source Sans Pro" charset="0"/>
              </a:rPr>
              <a:pPr algn="r">
                <a:defRPr/>
              </a:pPr>
              <a:t>7.6.2018</a:t>
            </a:fld>
            <a:endParaRPr lang="fi-FI" altLang="fi-FI" sz="900" smtClean="0">
              <a:solidFill>
                <a:srgbClr val="F2F2F2"/>
              </a:solidFill>
              <a:latin typeface="Source Sans Pro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2941" y="1637869"/>
            <a:ext cx="3595614" cy="375720"/>
          </a:xfrm>
        </p:spPr>
        <p:txBody>
          <a:bodyPr anchor="b">
            <a:normAutofit/>
          </a:bodyPr>
          <a:lstStyle>
            <a:lvl1pPr marL="0" indent="0">
              <a:buNone/>
              <a:defRPr sz="1600" b="1" i="0">
                <a:latin typeface="DINPro" charset="0"/>
                <a:ea typeface="DINPro" charset="0"/>
                <a:cs typeface="DINPro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2941" y="2144498"/>
            <a:ext cx="3595614" cy="2560905"/>
          </a:xfrm>
        </p:spPr>
        <p:txBody>
          <a:bodyPr>
            <a:normAutofit/>
          </a:bodyPr>
          <a:lstStyle>
            <a:lvl1pPr>
              <a:spcBef>
                <a:spcPts val="0"/>
              </a:spcBef>
              <a:spcAft>
                <a:spcPts val="800"/>
              </a:spcAft>
              <a:defRPr sz="1100" b="0" i="0">
                <a:latin typeface="Myriad Pro Light" charset="0"/>
                <a:ea typeface="Myriad Pro Light" charset="0"/>
                <a:cs typeface="Myriad Pro Light" charset="0"/>
              </a:defRPr>
            </a:lvl1pPr>
            <a:lvl2pPr>
              <a:spcBef>
                <a:spcPts val="0"/>
              </a:spcBef>
              <a:spcAft>
                <a:spcPts val="800"/>
              </a:spcAft>
              <a:defRPr sz="1100" b="0" i="0">
                <a:latin typeface="Myriad Pro Light" charset="0"/>
                <a:ea typeface="Myriad Pro Light" charset="0"/>
                <a:cs typeface="Myriad Pro Light" charset="0"/>
              </a:defRPr>
            </a:lvl2pPr>
            <a:lvl3pPr>
              <a:spcBef>
                <a:spcPts val="0"/>
              </a:spcBef>
              <a:spcAft>
                <a:spcPts val="800"/>
              </a:spcAft>
              <a:defRPr sz="1050" b="0" i="0">
                <a:latin typeface="Myriad Pro Light" charset="0"/>
                <a:ea typeface="Myriad Pro Light" charset="0"/>
                <a:cs typeface="Myriad Pro Light" charset="0"/>
              </a:defRPr>
            </a:lvl3pPr>
            <a:lvl4pPr>
              <a:spcBef>
                <a:spcPts val="0"/>
              </a:spcBef>
              <a:spcAft>
                <a:spcPts val="800"/>
              </a:spcAft>
              <a:defRPr sz="1000" b="0" i="0">
                <a:latin typeface="Myriad Pro Light" charset="0"/>
                <a:ea typeface="Myriad Pro Light" charset="0"/>
                <a:cs typeface="Myriad Pro Light" charset="0"/>
              </a:defRPr>
            </a:lvl4pPr>
            <a:lvl5pPr>
              <a:spcBef>
                <a:spcPts val="0"/>
              </a:spcBef>
              <a:spcAft>
                <a:spcPts val="800"/>
              </a:spcAft>
              <a:defRPr sz="1000" b="0" i="0">
                <a:latin typeface="Myriad Pro Light" charset="0"/>
                <a:ea typeface="Myriad Pro Light" charset="0"/>
                <a:cs typeface="Myriad Pro Light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67096" y="1637869"/>
            <a:ext cx="3600000" cy="375720"/>
          </a:xfrm>
        </p:spPr>
        <p:txBody>
          <a:bodyPr anchor="b">
            <a:normAutofit/>
          </a:bodyPr>
          <a:lstStyle>
            <a:lvl1pPr marL="0" indent="0">
              <a:buNone/>
              <a:defRPr sz="1600" b="1" i="0">
                <a:latin typeface="DINPro" charset="0"/>
                <a:ea typeface="DINPro" charset="0"/>
                <a:cs typeface="DINPro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67098" y="2144498"/>
            <a:ext cx="3600000" cy="2560905"/>
          </a:xfrm>
        </p:spPr>
        <p:txBody>
          <a:bodyPr>
            <a:normAutofit/>
          </a:bodyPr>
          <a:lstStyle>
            <a:lvl1pPr>
              <a:spcBef>
                <a:spcPts val="0"/>
              </a:spcBef>
              <a:spcAft>
                <a:spcPts val="800"/>
              </a:spcAft>
              <a:defRPr sz="1100" b="0" i="0">
                <a:latin typeface="Myriad Pro Light" charset="0"/>
                <a:ea typeface="Myriad Pro Light" charset="0"/>
                <a:cs typeface="Myriad Pro Light" charset="0"/>
              </a:defRPr>
            </a:lvl1pPr>
            <a:lvl2pPr>
              <a:spcBef>
                <a:spcPts val="0"/>
              </a:spcBef>
              <a:spcAft>
                <a:spcPts val="800"/>
              </a:spcAft>
              <a:defRPr sz="1100" b="0" i="0">
                <a:latin typeface="Myriad Pro Light" charset="0"/>
                <a:ea typeface="Myriad Pro Light" charset="0"/>
                <a:cs typeface="Myriad Pro Light" charset="0"/>
              </a:defRPr>
            </a:lvl2pPr>
            <a:lvl3pPr>
              <a:spcBef>
                <a:spcPts val="0"/>
              </a:spcBef>
              <a:spcAft>
                <a:spcPts val="800"/>
              </a:spcAft>
              <a:defRPr sz="1050" b="0" i="0">
                <a:latin typeface="Myriad Pro Light" charset="0"/>
                <a:ea typeface="Myriad Pro Light" charset="0"/>
                <a:cs typeface="Myriad Pro Light" charset="0"/>
              </a:defRPr>
            </a:lvl3pPr>
            <a:lvl4pPr>
              <a:spcBef>
                <a:spcPts val="0"/>
              </a:spcBef>
              <a:spcAft>
                <a:spcPts val="800"/>
              </a:spcAft>
              <a:defRPr sz="1000" b="0" i="0">
                <a:latin typeface="Myriad Pro Light" charset="0"/>
                <a:ea typeface="Myriad Pro Light" charset="0"/>
                <a:cs typeface="Myriad Pro Light" charset="0"/>
              </a:defRPr>
            </a:lvl4pPr>
            <a:lvl5pPr>
              <a:spcBef>
                <a:spcPts val="0"/>
              </a:spcBef>
              <a:spcAft>
                <a:spcPts val="800"/>
              </a:spcAft>
              <a:defRPr sz="1000" b="0" i="0">
                <a:latin typeface="Myriad Pro Light" charset="0"/>
                <a:ea typeface="Myriad Pro Light" charset="0"/>
                <a:cs typeface="Myriad Pro Light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19" name="Title 1"/>
          <p:cNvSpPr>
            <a:spLocks noGrp="1"/>
          </p:cNvSpPr>
          <p:nvPr>
            <p:ph type="title"/>
          </p:nvPr>
        </p:nvSpPr>
        <p:spPr>
          <a:xfrm>
            <a:off x="602941" y="324026"/>
            <a:ext cx="7015271" cy="1175041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5000" cap="all"/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86427169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Otsikko ja teksti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3" y="1588"/>
            <a:ext cx="9136062" cy="5140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Kuva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0538" y="374650"/>
            <a:ext cx="569912" cy="696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Slide Number Placeholder 5"/>
          <p:cNvSpPr txBox="1">
            <a:spLocks/>
          </p:cNvSpPr>
          <p:nvPr/>
        </p:nvSpPr>
        <p:spPr>
          <a:xfrm>
            <a:off x="8480425" y="4706938"/>
            <a:ext cx="434975" cy="274637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bg1"/>
                </a:solidFill>
                <a:latin typeface="Source Sans Pro" charset="0"/>
                <a:ea typeface="ヒラギノ角ゴ Pro W3" charset="-128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charset="0"/>
                <a:ea typeface="ヒラギノ角ゴ Pro W3" charset="-128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charset="0"/>
                <a:ea typeface="ヒラギノ角ゴ Pro W3" charset="-128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charset="0"/>
                <a:ea typeface="ヒラギノ角ゴ Pro W3" charset="-128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charset="0"/>
                <a:ea typeface="ヒラギノ角ゴ Pro W3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charset="0"/>
                <a:ea typeface="ヒラギノ角ゴ Pro W3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charset="0"/>
                <a:ea typeface="ヒラギノ角ゴ Pro W3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charset="0"/>
                <a:ea typeface="ヒラギノ角ゴ Pro W3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charset="0"/>
                <a:ea typeface="ヒラギノ角ゴ Pro W3" charset="-128"/>
                <a:cs typeface="+mn-cs"/>
              </a:defRPr>
            </a:lvl9pPr>
          </a:lstStyle>
          <a:p>
            <a:pPr>
              <a:defRPr/>
            </a:pPr>
            <a:fld id="{224F6229-AB96-4AC4-9982-E85B4EA7EF5B}" type="slidenum">
              <a:rPr lang="fi-FI" altLang="fi-FI" b="1" smtClean="0">
                <a:solidFill>
                  <a:schemeClr val="bg1">
                    <a:lumMod val="95000"/>
                  </a:schemeClr>
                </a:solidFill>
              </a:rPr>
              <a:pPr>
                <a:defRPr/>
              </a:pPr>
              <a:t>‹#›</a:t>
            </a:fld>
            <a:endParaRPr lang="fi-FI" altLang="fi-FI" b="1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10" name="Date Placeholder 3"/>
          <p:cNvSpPr txBox="1">
            <a:spLocks/>
          </p:cNvSpPr>
          <p:nvPr/>
        </p:nvSpPr>
        <p:spPr>
          <a:xfrm>
            <a:off x="7573963" y="4714875"/>
            <a:ext cx="906462" cy="2746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charset="0"/>
                <a:ea typeface="ヒラギノ角ゴ Pro W3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ヒラギノ角ゴ Pro W3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ヒラギノ角ゴ Pro W3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ヒラギノ角ゴ Pro W3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ヒラギノ角ゴ Pro W3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ヒラギノ角ゴ Pro W3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ヒラギノ角ゴ Pro W3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ヒラギノ角ゴ Pro W3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ヒラギノ角ゴ Pro W3" charset="-128"/>
              </a:defRPr>
            </a:lvl9pPr>
          </a:lstStyle>
          <a:p>
            <a:pPr algn="r">
              <a:defRPr/>
            </a:pPr>
            <a:fld id="{87F44FE9-5B7B-AC4E-82B8-7B129D0EB3F6}" type="datetime1">
              <a:rPr lang="fi-FI" altLang="fi-FI" sz="900" smtClean="0">
                <a:solidFill>
                  <a:srgbClr val="F2F2F2"/>
                </a:solidFill>
                <a:latin typeface="Source Sans Pro" charset="0"/>
              </a:rPr>
              <a:pPr algn="r">
                <a:defRPr/>
              </a:pPr>
              <a:t>7.6.2018</a:t>
            </a:fld>
            <a:endParaRPr lang="fi-FI" altLang="fi-FI" sz="900" smtClean="0">
              <a:solidFill>
                <a:srgbClr val="F2F2F2"/>
              </a:solidFill>
              <a:latin typeface="Source Sans Pro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2941" y="1637869"/>
            <a:ext cx="3595614" cy="375720"/>
          </a:xfrm>
        </p:spPr>
        <p:txBody>
          <a:bodyPr anchor="b">
            <a:normAutofit/>
          </a:bodyPr>
          <a:lstStyle>
            <a:lvl1pPr marL="0" indent="0">
              <a:buNone/>
              <a:defRPr sz="1600" b="1" i="0">
                <a:latin typeface="DINPro" charset="0"/>
                <a:ea typeface="DINPro" charset="0"/>
                <a:cs typeface="DINPro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2941" y="2144498"/>
            <a:ext cx="3595614" cy="2560905"/>
          </a:xfrm>
        </p:spPr>
        <p:txBody>
          <a:bodyPr>
            <a:normAutofit/>
          </a:bodyPr>
          <a:lstStyle>
            <a:lvl1pPr>
              <a:spcBef>
                <a:spcPts val="0"/>
              </a:spcBef>
              <a:spcAft>
                <a:spcPts val="800"/>
              </a:spcAft>
              <a:defRPr sz="1100" b="0" i="0">
                <a:latin typeface="Myriad Pro Light" charset="0"/>
                <a:ea typeface="Myriad Pro Light" charset="0"/>
                <a:cs typeface="Myriad Pro Light" charset="0"/>
              </a:defRPr>
            </a:lvl1pPr>
            <a:lvl2pPr>
              <a:spcBef>
                <a:spcPts val="0"/>
              </a:spcBef>
              <a:spcAft>
                <a:spcPts val="800"/>
              </a:spcAft>
              <a:defRPr sz="1100" b="0" i="0">
                <a:latin typeface="Myriad Pro Light" charset="0"/>
                <a:ea typeface="Myriad Pro Light" charset="0"/>
                <a:cs typeface="Myriad Pro Light" charset="0"/>
              </a:defRPr>
            </a:lvl2pPr>
            <a:lvl3pPr>
              <a:spcBef>
                <a:spcPts val="0"/>
              </a:spcBef>
              <a:spcAft>
                <a:spcPts val="800"/>
              </a:spcAft>
              <a:defRPr sz="1050" b="0" i="0">
                <a:latin typeface="Myriad Pro Light" charset="0"/>
                <a:ea typeface="Myriad Pro Light" charset="0"/>
                <a:cs typeface="Myriad Pro Light" charset="0"/>
              </a:defRPr>
            </a:lvl3pPr>
            <a:lvl4pPr>
              <a:spcBef>
                <a:spcPts val="0"/>
              </a:spcBef>
              <a:spcAft>
                <a:spcPts val="800"/>
              </a:spcAft>
              <a:defRPr sz="1000" b="0" i="0">
                <a:latin typeface="Myriad Pro Light" charset="0"/>
                <a:ea typeface="Myriad Pro Light" charset="0"/>
                <a:cs typeface="Myriad Pro Light" charset="0"/>
              </a:defRPr>
            </a:lvl4pPr>
            <a:lvl5pPr>
              <a:spcBef>
                <a:spcPts val="0"/>
              </a:spcBef>
              <a:spcAft>
                <a:spcPts val="800"/>
              </a:spcAft>
              <a:defRPr sz="1000" b="0" i="0">
                <a:latin typeface="Myriad Pro Light" charset="0"/>
                <a:ea typeface="Myriad Pro Light" charset="0"/>
                <a:cs typeface="Myriad Pro Light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67096" y="1637869"/>
            <a:ext cx="3600000" cy="375720"/>
          </a:xfrm>
        </p:spPr>
        <p:txBody>
          <a:bodyPr anchor="b">
            <a:normAutofit/>
          </a:bodyPr>
          <a:lstStyle>
            <a:lvl1pPr marL="0" indent="0">
              <a:buNone/>
              <a:defRPr sz="1600" b="1" i="0">
                <a:latin typeface="DINPro" charset="0"/>
                <a:ea typeface="DINPro" charset="0"/>
                <a:cs typeface="DINPro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67098" y="2144498"/>
            <a:ext cx="3600000" cy="2560905"/>
          </a:xfrm>
        </p:spPr>
        <p:txBody>
          <a:bodyPr>
            <a:normAutofit/>
          </a:bodyPr>
          <a:lstStyle>
            <a:lvl1pPr>
              <a:spcBef>
                <a:spcPts val="0"/>
              </a:spcBef>
              <a:spcAft>
                <a:spcPts val="800"/>
              </a:spcAft>
              <a:defRPr sz="1100" b="0" i="0">
                <a:latin typeface="Myriad Pro Light" charset="0"/>
                <a:ea typeface="Myriad Pro Light" charset="0"/>
                <a:cs typeface="Myriad Pro Light" charset="0"/>
              </a:defRPr>
            </a:lvl1pPr>
            <a:lvl2pPr>
              <a:spcBef>
                <a:spcPts val="0"/>
              </a:spcBef>
              <a:spcAft>
                <a:spcPts val="800"/>
              </a:spcAft>
              <a:defRPr sz="1100" b="0" i="0">
                <a:latin typeface="Myriad Pro Light" charset="0"/>
                <a:ea typeface="Myriad Pro Light" charset="0"/>
                <a:cs typeface="Myriad Pro Light" charset="0"/>
              </a:defRPr>
            </a:lvl2pPr>
            <a:lvl3pPr>
              <a:spcBef>
                <a:spcPts val="0"/>
              </a:spcBef>
              <a:spcAft>
                <a:spcPts val="800"/>
              </a:spcAft>
              <a:defRPr sz="1050" b="0" i="0">
                <a:latin typeface="Myriad Pro Light" charset="0"/>
                <a:ea typeface="Myriad Pro Light" charset="0"/>
                <a:cs typeface="Myriad Pro Light" charset="0"/>
              </a:defRPr>
            </a:lvl3pPr>
            <a:lvl4pPr>
              <a:spcBef>
                <a:spcPts val="0"/>
              </a:spcBef>
              <a:spcAft>
                <a:spcPts val="800"/>
              </a:spcAft>
              <a:defRPr sz="1000" b="0" i="0">
                <a:latin typeface="Myriad Pro Light" charset="0"/>
                <a:ea typeface="Myriad Pro Light" charset="0"/>
                <a:cs typeface="Myriad Pro Light" charset="0"/>
              </a:defRPr>
            </a:lvl4pPr>
            <a:lvl5pPr>
              <a:spcBef>
                <a:spcPts val="0"/>
              </a:spcBef>
              <a:spcAft>
                <a:spcPts val="800"/>
              </a:spcAft>
              <a:defRPr sz="1000" b="0" i="0">
                <a:latin typeface="Myriad Pro Light" charset="0"/>
                <a:ea typeface="Myriad Pro Light" charset="0"/>
                <a:cs typeface="Myriad Pro Light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19" name="Title 1"/>
          <p:cNvSpPr>
            <a:spLocks noGrp="1"/>
          </p:cNvSpPr>
          <p:nvPr>
            <p:ph type="title"/>
          </p:nvPr>
        </p:nvSpPr>
        <p:spPr>
          <a:xfrm>
            <a:off x="602941" y="324026"/>
            <a:ext cx="7015271" cy="1175041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5000" cap="all"/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94693758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Otsikko ja teksti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3" y="1588"/>
            <a:ext cx="9136062" cy="5140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Kuva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0538" y="374650"/>
            <a:ext cx="569912" cy="696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Slide Number Placeholder 5"/>
          <p:cNvSpPr txBox="1">
            <a:spLocks/>
          </p:cNvSpPr>
          <p:nvPr/>
        </p:nvSpPr>
        <p:spPr>
          <a:xfrm>
            <a:off x="8480425" y="4706938"/>
            <a:ext cx="434975" cy="274637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bg1"/>
                </a:solidFill>
                <a:latin typeface="Source Sans Pro" charset="0"/>
                <a:ea typeface="ヒラギノ角ゴ Pro W3" charset="-128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charset="0"/>
                <a:ea typeface="ヒラギノ角ゴ Pro W3" charset="-128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charset="0"/>
                <a:ea typeface="ヒラギノ角ゴ Pro W3" charset="-128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charset="0"/>
                <a:ea typeface="ヒラギノ角ゴ Pro W3" charset="-128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charset="0"/>
                <a:ea typeface="ヒラギノ角ゴ Pro W3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charset="0"/>
                <a:ea typeface="ヒラギノ角ゴ Pro W3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charset="0"/>
                <a:ea typeface="ヒラギノ角ゴ Pro W3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charset="0"/>
                <a:ea typeface="ヒラギノ角ゴ Pro W3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charset="0"/>
                <a:ea typeface="ヒラギノ角ゴ Pro W3" charset="-128"/>
                <a:cs typeface="+mn-cs"/>
              </a:defRPr>
            </a:lvl9pPr>
          </a:lstStyle>
          <a:p>
            <a:pPr>
              <a:defRPr/>
            </a:pPr>
            <a:fld id="{E05439D1-50BC-488D-8B38-C5D9BC0A9C7E}" type="slidenum">
              <a:rPr lang="fi-FI" altLang="fi-FI" b="1" smtClean="0">
                <a:solidFill>
                  <a:schemeClr val="bg1">
                    <a:lumMod val="95000"/>
                  </a:schemeClr>
                </a:solidFill>
              </a:rPr>
              <a:pPr>
                <a:defRPr/>
              </a:pPr>
              <a:t>‹#›</a:t>
            </a:fld>
            <a:endParaRPr lang="fi-FI" altLang="fi-FI" b="1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10" name="Date Placeholder 3"/>
          <p:cNvSpPr txBox="1">
            <a:spLocks/>
          </p:cNvSpPr>
          <p:nvPr/>
        </p:nvSpPr>
        <p:spPr>
          <a:xfrm>
            <a:off x="7573963" y="4714875"/>
            <a:ext cx="906462" cy="2746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charset="0"/>
                <a:ea typeface="ヒラギノ角ゴ Pro W3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ヒラギノ角ゴ Pro W3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ヒラギノ角ゴ Pro W3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ヒラギノ角ゴ Pro W3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ヒラギノ角ゴ Pro W3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ヒラギノ角ゴ Pro W3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ヒラギノ角ゴ Pro W3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ヒラギノ角ゴ Pro W3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ヒラギノ角ゴ Pro W3" charset="-128"/>
              </a:defRPr>
            </a:lvl9pPr>
          </a:lstStyle>
          <a:p>
            <a:pPr algn="r">
              <a:defRPr/>
            </a:pPr>
            <a:fld id="{C98B8759-14A9-C54A-891D-ECE0FC96AE1D}" type="datetime1">
              <a:rPr lang="fi-FI" altLang="fi-FI" sz="900" smtClean="0">
                <a:solidFill>
                  <a:srgbClr val="F2F2F2"/>
                </a:solidFill>
                <a:latin typeface="Source Sans Pro" charset="0"/>
              </a:rPr>
              <a:pPr algn="r">
                <a:defRPr/>
              </a:pPr>
              <a:t>7.6.2018</a:t>
            </a:fld>
            <a:endParaRPr lang="fi-FI" altLang="fi-FI" sz="900" smtClean="0">
              <a:solidFill>
                <a:srgbClr val="F2F2F2"/>
              </a:solidFill>
              <a:latin typeface="Source Sans Pro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2941" y="1637869"/>
            <a:ext cx="3595614" cy="375720"/>
          </a:xfrm>
        </p:spPr>
        <p:txBody>
          <a:bodyPr anchor="b">
            <a:normAutofit/>
          </a:bodyPr>
          <a:lstStyle>
            <a:lvl1pPr marL="0" indent="0">
              <a:buNone/>
              <a:defRPr sz="1600" b="1" i="0">
                <a:latin typeface="DINPro" charset="0"/>
                <a:ea typeface="DINPro" charset="0"/>
                <a:cs typeface="DINPro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2941" y="2144498"/>
            <a:ext cx="3595614" cy="2560905"/>
          </a:xfrm>
        </p:spPr>
        <p:txBody>
          <a:bodyPr>
            <a:normAutofit/>
          </a:bodyPr>
          <a:lstStyle>
            <a:lvl1pPr>
              <a:spcBef>
                <a:spcPts val="0"/>
              </a:spcBef>
              <a:spcAft>
                <a:spcPts val="800"/>
              </a:spcAft>
              <a:defRPr sz="1100" b="0" i="0">
                <a:latin typeface="Myriad Pro Light" charset="0"/>
                <a:ea typeface="Myriad Pro Light" charset="0"/>
                <a:cs typeface="Myriad Pro Light" charset="0"/>
              </a:defRPr>
            </a:lvl1pPr>
            <a:lvl2pPr>
              <a:spcBef>
                <a:spcPts val="0"/>
              </a:spcBef>
              <a:spcAft>
                <a:spcPts val="800"/>
              </a:spcAft>
              <a:defRPr sz="1100" b="0" i="0">
                <a:latin typeface="Myriad Pro Light" charset="0"/>
                <a:ea typeface="Myriad Pro Light" charset="0"/>
                <a:cs typeface="Myriad Pro Light" charset="0"/>
              </a:defRPr>
            </a:lvl2pPr>
            <a:lvl3pPr>
              <a:spcBef>
                <a:spcPts val="0"/>
              </a:spcBef>
              <a:spcAft>
                <a:spcPts val="800"/>
              </a:spcAft>
              <a:defRPr sz="1050" b="0" i="0">
                <a:latin typeface="Myriad Pro Light" charset="0"/>
                <a:ea typeface="Myriad Pro Light" charset="0"/>
                <a:cs typeface="Myriad Pro Light" charset="0"/>
              </a:defRPr>
            </a:lvl3pPr>
            <a:lvl4pPr>
              <a:spcBef>
                <a:spcPts val="0"/>
              </a:spcBef>
              <a:spcAft>
                <a:spcPts val="800"/>
              </a:spcAft>
              <a:defRPr sz="1000" b="0" i="0">
                <a:latin typeface="Myriad Pro Light" charset="0"/>
                <a:ea typeface="Myriad Pro Light" charset="0"/>
                <a:cs typeface="Myriad Pro Light" charset="0"/>
              </a:defRPr>
            </a:lvl4pPr>
            <a:lvl5pPr>
              <a:spcBef>
                <a:spcPts val="0"/>
              </a:spcBef>
              <a:spcAft>
                <a:spcPts val="800"/>
              </a:spcAft>
              <a:defRPr sz="1000" b="0" i="0">
                <a:latin typeface="Myriad Pro Light" charset="0"/>
                <a:ea typeface="Myriad Pro Light" charset="0"/>
                <a:cs typeface="Myriad Pro Light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67096" y="1637869"/>
            <a:ext cx="3600000" cy="375720"/>
          </a:xfrm>
        </p:spPr>
        <p:txBody>
          <a:bodyPr anchor="b">
            <a:normAutofit/>
          </a:bodyPr>
          <a:lstStyle>
            <a:lvl1pPr marL="0" indent="0">
              <a:buNone/>
              <a:defRPr sz="1600" b="1" i="0">
                <a:latin typeface="DINPro" charset="0"/>
                <a:ea typeface="DINPro" charset="0"/>
                <a:cs typeface="DINPro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67098" y="2144498"/>
            <a:ext cx="3600000" cy="2560905"/>
          </a:xfrm>
        </p:spPr>
        <p:txBody>
          <a:bodyPr>
            <a:normAutofit/>
          </a:bodyPr>
          <a:lstStyle>
            <a:lvl1pPr>
              <a:spcBef>
                <a:spcPts val="0"/>
              </a:spcBef>
              <a:spcAft>
                <a:spcPts val="800"/>
              </a:spcAft>
              <a:defRPr sz="1100" b="0" i="0">
                <a:latin typeface="Myriad Pro Light" charset="0"/>
                <a:ea typeface="Myriad Pro Light" charset="0"/>
                <a:cs typeface="Myriad Pro Light" charset="0"/>
              </a:defRPr>
            </a:lvl1pPr>
            <a:lvl2pPr>
              <a:spcBef>
                <a:spcPts val="0"/>
              </a:spcBef>
              <a:spcAft>
                <a:spcPts val="800"/>
              </a:spcAft>
              <a:defRPr sz="1100" b="0" i="0">
                <a:latin typeface="Myriad Pro Light" charset="0"/>
                <a:ea typeface="Myriad Pro Light" charset="0"/>
                <a:cs typeface="Myriad Pro Light" charset="0"/>
              </a:defRPr>
            </a:lvl2pPr>
            <a:lvl3pPr>
              <a:spcBef>
                <a:spcPts val="0"/>
              </a:spcBef>
              <a:spcAft>
                <a:spcPts val="800"/>
              </a:spcAft>
              <a:defRPr sz="1050" b="0" i="0">
                <a:latin typeface="Myriad Pro Light" charset="0"/>
                <a:ea typeface="Myriad Pro Light" charset="0"/>
                <a:cs typeface="Myriad Pro Light" charset="0"/>
              </a:defRPr>
            </a:lvl3pPr>
            <a:lvl4pPr>
              <a:spcBef>
                <a:spcPts val="0"/>
              </a:spcBef>
              <a:spcAft>
                <a:spcPts val="800"/>
              </a:spcAft>
              <a:defRPr sz="1000" b="0" i="0">
                <a:latin typeface="Myriad Pro Light" charset="0"/>
                <a:ea typeface="Myriad Pro Light" charset="0"/>
                <a:cs typeface="Myriad Pro Light" charset="0"/>
              </a:defRPr>
            </a:lvl4pPr>
            <a:lvl5pPr>
              <a:spcBef>
                <a:spcPts val="0"/>
              </a:spcBef>
              <a:spcAft>
                <a:spcPts val="800"/>
              </a:spcAft>
              <a:defRPr sz="1000" b="0" i="0">
                <a:latin typeface="Myriad Pro Light" charset="0"/>
                <a:ea typeface="Myriad Pro Light" charset="0"/>
                <a:cs typeface="Myriad Pro Light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19" name="Title 1"/>
          <p:cNvSpPr>
            <a:spLocks noGrp="1"/>
          </p:cNvSpPr>
          <p:nvPr>
            <p:ph type="title"/>
          </p:nvPr>
        </p:nvSpPr>
        <p:spPr>
          <a:xfrm>
            <a:off x="602941" y="324026"/>
            <a:ext cx="7015271" cy="1175041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5000" cap="all"/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89091056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äätös 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3" y="3175"/>
            <a:ext cx="9134475" cy="5137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Kuva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0538" y="374650"/>
            <a:ext cx="569912" cy="696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Footer Placeholder 4"/>
          <p:cNvSpPr txBox="1">
            <a:spLocks/>
          </p:cNvSpPr>
          <p:nvPr/>
        </p:nvSpPr>
        <p:spPr>
          <a:xfrm>
            <a:off x="441325" y="4294188"/>
            <a:ext cx="2114550" cy="347662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algn="l" defTabSz="457200" rtl="0" fontAlgn="auto">
              <a:spcBef>
                <a:spcPts val="0"/>
              </a:spcBef>
              <a:spcAft>
                <a:spcPts val="0"/>
              </a:spcAft>
              <a:defRPr sz="900" kern="1200" dirty="0" smtClean="0">
                <a:solidFill>
                  <a:schemeClr val="tx1"/>
                </a:solidFill>
                <a:latin typeface="Source Sans Pro"/>
                <a:ea typeface="+mn-ea"/>
                <a:cs typeface="Source Sans Pro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charset="0"/>
                <a:ea typeface="ヒラギノ角ゴ Pro W3" charset="-128"/>
                <a:cs typeface="+mn-cs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charset="0"/>
                <a:ea typeface="ヒラギノ角ゴ Pro W3" charset="-128"/>
                <a:cs typeface="+mn-cs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charset="0"/>
                <a:ea typeface="ヒラギノ角ゴ Pro W3" charset="-128"/>
                <a:cs typeface="+mn-cs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charset="0"/>
                <a:ea typeface="ヒラギノ角ゴ Pro W3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charset="0"/>
                <a:ea typeface="ヒラギノ角ゴ Pro W3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charset="0"/>
                <a:ea typeface="ヒラギノ角ゴ Pro W3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charset="0"/>
                <a:ea typeface="ヒラギノ角ゴ Pro W3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charset="0"/>
                <a:ea typeface="ヒラギノ角ゴ Pro W3" charset="-128"/>
                <a:cs typeface="+mn-cs"/>
              </a:defRPr>
            </a:lvl9pPr>
          </a:lstStyle>
          <a:p>
            <a:pPr algn="ctr" eaLnBrk="1" hangingPunct="1">
              <a:defRPr/>
            </a:pPr>
            <a:r>
              <a:rPr lang="fi-FI" sz="2400" b="1">
                <a:solidFill>
                  <a:schemeClr val="bg1"/>
                </a:solidFill>
              </a:rPr>
              <a:t>#sote2016</a:t>
            </a:r>
          </a:p>
        </p:txBody>
      </p:sp>
      <p:sp>
        <p:nvSpPr>
          <p:cNvPr id="8" name="Footer Placeholder 4"/>
          <p:cNvSpPr txBox="1">
            <a:spLocks/>
          </p:cNvSpPr>
          <p:nvPr/>
        </p:nvSpPr>
        <p:spPr>
          <a:xfrm>
            <a:off x="3198813" y="4294188"/>
            <a:ext cx="2563812" cy="347662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algn="l" defTabSz="457200" rtl="0" fontAlgn="auto">
              <a:spcBef>
                <a:spcPts val="0"/>
              </a:spcBef>
              <a:spcAft>
                <a:spcPts val="0"/>
              </a:spcAft>
              <a:defRPr sz="900" kern="1200" dirty="0" smtClean="0">
                <a:solidFill>
                  <a:schemeClr val="tx1"/>
                </a:solidFill>
                <a:latin typeface="Source Sans Pro"/>
                <a:ea typeface="+mn-ea"/>
                <a:cs typeface="Source Sans Pro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charset="0"/>
                <a:ea typeface="ヒラギノ角ゴ Pro W3" charset="-128"/>
                <a:cs typeface="+mn-cs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charset="0"/>
                <a:ea typeface="ヒラギノ角ゴ Pro W3" charset="-128"/>
                <a:cs typeface="+mn-cs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charset="0"/>
                <a:ea typeface="ヒラギノ角ゴ Pro W3" charset="-128"/>
                <a:cs typeface="+mn-cs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charset="0"/>
                <a:ea typeface="ヒラギノ角ゴ Pro W3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charset="0"/>
                <a:ea typeface="ヒラギノ角ゴ Pro W3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charset="0"/>
                <a:ea typeface="ヒラギノ角ゴ Pro W3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charset="0"/>
                <a:ea typeface="ヒラギノ角ゴ Pro W3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charset="0"/>
                <a:ea typeface="ヒラギノ角ゴ Pro W3" charset="-128"/>
                <a:cs typeface="+mn-cs"/>
              </a:defRPr>
            </a:lvl9pPr>
          </a:lstStyle>
          <a:p>
            <a:pPr algn="ctr" eaLnBrk="1" hangingPunct="1">
              <a:defRPr/>
            </a:pPr>
            <a:r>
              <a:rPr lang="fi-FI" sz="2400" b="1">
                <a:solidFill>
                  <a:schemeClr val="bg1"/>
                </a:solidFill>
              </a:rPr>
              <a:t>#maakunta2019</a:t>
            </a:r>
          </a:p>
        </p:txBody>
      </p:sp>
      <p:sp>
        <p:nvSpPr>
          <p:cNvPr id="9" name="Footer Placeholder 4"/>
          <p:cNvSpPr txBox="1">
            <a:spLocks/>
          </p:cNvSpPr>
          <p:nvPr/>
        </p:nvSpPr>
        <p:spPr>
          <a:xfrm>
            <a:off x="6337300" y="4294188"/>
            <a:ext cx="2114550" cy="347662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algn="l" defTabSz="457200" rtl="0" fontAlgn="auto">
              <a:spcBef>
                <a:spcPts val="0"/>
              </a:spcBef>
              <a:spcAft>
                <a:spcPts val="0"/>
              </a:spcAft>
              <a:defRPr sz="900" kern="1200" dirty="0" smtClean="0">
                <a:solidFill>
                  <a:schemeClr val="tx1"/>
                </a:solidFill>
                <a:latin typeface="Source Sans Pro"/>
                <a:ea typeface="+mn-ea"/>
                <a:cs typeface="Source Sans Pro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charset="0"/>
                <a:ea typeface="ヒラギノ角ゴ Pro W3" charset="-128"/>
                <a:cs typeface="+mn-cs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charset="0"/>
                <a:ea typeface="ヒラギノ角ゴ Pro W3" charset="-128"/>
                <a:cs typeface="+mn-cs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charset="0"/>
                <a:ea typeface="ヒラギノ角ゴ Pro W3" charset="-128"/>
                <a:cs typeface="+mn-cs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charset="0"/>
                <a:ea typeface="ヒラギノ角ゴ Pro W3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charset="0"/>
                <a:ea typeface="ヒラギノ角ゴ Pro W3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charset="0"/>
                <a:ea typeface="ヒラギノ角ゴ Pro W3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charset="0"/>
                <a:ea typeface="ヒラギノ角ゴ Pro W3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charset="0"/>
                <a:ea typeface="ヒラギノ角ゴ Pro W3" charset="-128"/>
                <a:cs typeface="+mn-cs"/>
              </a:defRPr>
            </a:lvl9pPr>
          </a:lstStyle>
          <a:p>
            <a:pPr algn="ctr" eaLnBrk="1" hangingPunct="1">
              <a:defRPr/>
            </a:pPr>
            <a:r>
              <a:rPr lang="fi-FI" sz="2400" b="1">
                <a:solidFill>
                  <a:schemeClr val="bg1"/>
                </a:solidFill>
              </a:rPr>
              <a:t>#ekarjala2016</a:t>
            </a:r>
          </a:p>
        </p:txBody>
      </p:sp>
      <p:sp>
        <p:nvSpPr>
          <p:cNvPr id="11" name="Suorakulmio 10"/>
          <p:cNvSpPr/>
          <p:nvPr/>
        </p:nvSpPr>
        <p:spPr>
          <a:xfrm>
            <a:off x="6337300" y="2495550"/>
            <a:ext cx="2343150" cy="1266825"/>
          </a:xfrm>
          <a:prstGeom prst="rect">
            <a:avLst/>
          </a:prstGeom>
          <a:solidFill>
            <a:srgbClr val="DC1F1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i-FI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602941" y="494291"/>
            <a:ext cx="4913996" cy="1960036"/>
          </a:xfrm>
        </p:spPr>
        <p:txBody>
          <a:bodyPr anchor="b">
            <a:noAutofit/>
          </a:bodyPr>
          <a:lstStyle>
            <a:lvl1pPr marL="0" marR="0" indent="0" algn="l" defTabSz="457200" rtl="0" eaLnBrk="1" fontAlgn="auto" latinLnBrk="0" hangingPunct="1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400" b="1" cap="all" baseline="0">
                <a:solidFill>
                  <a:srgbClr val="000000"/>
                </a:solidFill>
                <a:latin typeface="DINPro" charset="0"/>
                <a:ea typeface="DINPro" charset="0"/>
                <a:cs typeface="DINPro" charset="0"/>
              </a:defRPr>
            </a:lvl1pPr>
          </a:lstStyle>
          <a:p>
            <a:pPr lvl="0"/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12" name="Content Placeholder 2"/>
          <p:cNvSpPr>
            <a:spLocks noGrp="1"/>
          </p:cNvSpPr>
          <p:nvPr>
            <p:ph idx="13"/>
          </p:nvPr>
        </p:nvSpPr>
        <p:spPr>
          <a:xfrm>
            <a:off x="602942" y="2597149"/>
            <a:ext cx="3771918" cy="1190361"/>
          </a:xfrm>
        </p:spPr>
        <p:txBody>
          <a:bodyPr>
            <a:normAutofit/>
          </a:bodyPr>
          <a:lstStyle>
            <a:lvl1pPr marL="0" indent="0" algn="l">
              <a:lnSpc>
                <a:spcPct val="120000"/>
              </a:lnSpc>
              <a:spcBef>
                <a:spcPts val="0"/>
              </a:spcBef>
              <a:buNone/>
              <a:defRPr sz="1100" b="0" i="0" cap="none" spc="0">
                <a:solidFill>
                  <a:srgbClr val="000000"/>
                </a:solidFill>
                <a:latin typeface="Myriad Pro Light" charset="0"/>
                <a:ea typeface="Myriad Pro Light" charset="0"/>
                <a:cs typeface="Myriad Pro Light" charset="0"/>
              </a:defRPr>
            </a:lvl1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15" name="Content Placeholder 2"/>
          <p:cNvSpPr>
            <a:spLocks noGrp="1"/>
          </p:cNvSpPr>
          <p:nvPr>
            <p:ph idx="14"/>
          </p:nvPr>
        </p:nvSpPr>
        <p:spPr>
          <a:xfrm>
            <a:off x="6470470" y="2598949"/>
            <a:ext cx="2076994" cy="1080422"/>
          </a:xfrm>
        </p:spPr>
        <p:txBody>
          <a:bodyPr anchor="ctr">
            <a:normAutofit/>
          </a:bodyPr>
          <a:lstStyle>
            <a:lvl1pPr marL="0" indent="0" algn="l">
              <a:lnSpc>
                <a:spcPct val="120000"/>
              </a:lnSpc>
              <a:spcBef>
                <a:spcPts val="0"/>
              </a:spcBef>
              <a:buNone/>
              <a:defRPr sz="900" b="0" cap="none" spc="0">
                <a:solidFill>
                  <a:schemeClr val="bg1"/>
                </a:solidFill>
                <a:latin typeface="Myriad Pro" charset="0"/>
                <a:ea typeface="Myriad Pro" charset="0"/>
                <a:cs typeface="Myriad Pro" charset="0"/>
              </a:defRPr>
            </a:lvl1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</p:spTree>
    <p:extLst>
      <p:ext uri="{BB962C8B-B14F-4D97-AF65-F5344CB8AC3E}">
        <p14:creationId xmlns:p14="http://schemas.microsoft.com/office/powerpoint/2010/main" val="244910375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Päätös 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0" y="3175"/>
            <a:ext cx="9131300" cy="5137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Kuva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0538" y="374650"/>
            <a:ext cx="569912" cy="696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Footer Placeholder 4"/>
          <p:cNvSpPr txBox="1">
            <a:spLocks/>
          </p:cNvSpPr>
          <p:nvPr/>
        </p:nvSpPr>
        <p:spPr>
          <a:xfrm>
            <a:off x="441325" y="4294188"/>
            <a:ext cx="2114550" cy="347662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algn="l" defTabSz="457200" rtl="0" fontAlgn="auto">
              <a:spcBef>
                <a:spcPts val="0"/>
              </a:spcBef>
              <a:spcAft>
                <a:spcPts val="0"/>
              </a:spcAft>
              <a:defRPr sz="900" kern="1200" dirty="0" smtClean="0">
                <a:solidFill>
                  <a:schemeClr val="tx1"/>
                </a:solidFill>
                <a:latin typeface="Source Sans Pro"/>
                <a:ea typeface="+mn-ea"/>
                <a:cs typeface="Source Sans Pro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charset="0"/>
                <a:ea typeface="ヒラギノ角ゴ Pro W3" charset="-128"/>
                <a:cs typeface="+mn-cs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charset="0"/>
                <a:ea typeface="ヒラギノ角ゴ Pro W3" charset="-128"/>
                <a:cs typeface="+mn-cs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charset="0"/>
                <a:ea typeface="ヒラギノ角ゴ Pro W3" charset="-128"/>
                <a:cs typeface="+mn-cs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charset="0"/>
                <a:ea typeface="ヒラギノ角ゴ Pro W3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charset="0"/>
                <a:ea typeface="ヒラギノ角ゴ Pro W3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charset="0"/>
                <a:ea typeface="ヒラギノ角ゴ Pro W3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charset="0"/>
                <a:ea typeface="ヒラギノ角ゴ Pro W3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charset="0"/>
                <a:ea typeface="ヒラギノ角ゴ Pro W3" charset="-128"/>
                <a:cs typeface="+mn-cs"/>
              </a:defRPr>
            </a:lvl9pPr>
          </a:lstStyle>
          <a:p>
            <a:pPr algn="ctr" eaLnBrk="1" hangingPunct="1">
              <a:defRPr/>
            </a:pPr>
            <a:r>
              <a:rPr lang="fi-FI" sz="2400" b="1">
                <a:solidFill>
                  <a:schemeClr val="bg1"/>
                </a:solidFill>
              </a:rPr>
              <a:t>#sote2016</a:t>
            </a:r>
          </a:p>
        </p:txBody>
      </p:sp>
      <p:sp>
        <p:nvSpPr>
          <p:cNvPr id="8" name="Footer Placeholder 4"/>
          <p:cNvSpPr txBox="1">
            <a:spLocks/>
          </p:cNvSpPr>
          <p:nvPr/>
        </p:nvSpPr>
        <p:spPr>
          <a:xfrm>
            <a:off x="3198813" y="4294188"/>
            <a:ext cx="2563812" cy="347662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algn="l" defTabSz="457200" rtl="0" fontAlgn="auto">
              <a:spcBef>
                <a:spcPts val="0"/>
              </a:spcBef>
              <a:spcAft>
                <a:spcPts val="0"/>
              </a:spcAft>
              <a:defRPr sz="900" kern="1200" dirty="0" smtClean="0">
                <a:solidFill>
                  <a:schemeClr val="tx1"/>
                </a:solidFill>
                <a:latin typeface="Source Sans Pro"/>
                <a:ea typeface="+mn-ea"/>
                <a:cs typeface="Source Sans Pro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charset="0"/>
                <a:ea typeface="ヒラギノ角ゴ Pro W3" charset="-128"/>
                <a:cs typeface="+mn-cs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charset="0"/>
                <a:ea typeface="ヒラギノ角ゴ Pro W3" charset="-128"/>
                <a:cs typeface="+mn-cs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charset="0"/>
                <a:ea typeface="ヒラギノ角ゴ Pro W3" charset="-128"/>
                <a:cs typeface="+mn-cs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charset="0"/>
                <a:ea typeface="ヒラギノ角ゴ Pro W3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charset="0"/>
                <a:ea typeface="ヒラギノ角ゴ Pro W3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charset="0"/>
                <a:ea typeface="ヒラギノ角ゴ Pro W3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charset="0"/>
                <a:ea typeface="ヒラギノ角ゴ Pro W3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charset="0"/>
                <a:ea typeface="ヒラギノ角ゴ Pro W3" charset="-128"/>
                <a:cs typeface="+mn-cs"/>
              </a:defRPr>
            </a:lvl9pPr>
          </a:lstStyle>
          <a:p>
            <a:pPr algn="ctr" eaLnBrk="1" hangingPunct="1">
              <a:defRPr/>
            </a:pPr>
            <a:r>
              <a:rPr lang="fi-FI" sz="2400" b="1">
                <a:solidFill>
                  <a:schemeClr val="bg1"/>
                </a:solidFill>
              </a:rPr>
              <a:t>#maakunta2019</a:t>
            </a:r>
          </a:p>
        </p:txBody>
      </p:sp>
      <p:sp>
        <p:nvSpPr>
          <p:cNvPr id="9" name="Footer Placeholder 4"/>
          <p:cNvSpPr txBox="1">
            <a:spLocks/>
          </p:cNvSpPr>
          <p:nvPr/>
        </p:nvSpPr>
        <p:spPr>
          <a:xfrm>
            <a:off x="6337300" y="4294188"/>
            <a:ext cx="2114550" cy="347662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algn="l" defTabSz="457200" rtl="0" fontAlgn="auto">
              <a:spcBef>
                <a:spcPts val="0"/>
              </a:spcBef>
              <a:spcAft>
                <a:spcPts val="0"/>
              </a:spcAft>
              <a:defRPr sz="900" kern="1200" dirty="0" smtClean="0">
                <a:solidFill>
                  <a:schemeClr val="tx1"/>
                </a:solidFill>
                <a:latin typeface="Source Sans Pro"/>
                <a:ea typeface="+mn-ea"/>
                <a:cs typeface="Source Sans Pro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charset="0"/>
                <a:ea typeface="ヒラギノ角ゴ Pro W3" charset="-128"/>
                <a:cs typeface="+mn-cs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charset="0"/>
                <a:ea typeface="ヒラギノ角ゴ Pro W3" charset="-128"/>
                <a:cs typeface="+mn-cs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charset="0"/>
                <a:ea typeface="ヒラギノ角ゴ Pro W3" charset="-128"/>
                <a:cs typeface="+mn-cs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charset="0"/>
                <a:ea typeface="ヒラギノ角ゴ Pro W3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charset="0"/>
                <a:ea typeface="ヒラギノ角ゴ Pro W3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charset="0"/>
                <a:ea typeface="ヒラギノ角ゴ Pro W3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charset="0"/>
                <a:ea typeface="ヒラギノ角ゴ Pro W3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charset="0"/>
                <a:ea typeface="ヒラギノ角ゴ Pro W3" charset="-128"/>
                <a:cs typeface="+mn-cs"/>
              </a:defRPr>
            </a:lvl9pPr>
          </a:lstStyle>
          <a:p>
            <a:pPr algn="ctr" eaLnBrk="1" hangingPunct="1">
              <a:defRPr/>
            </a:pPr>
            <a:r>
              <a:rPr lang="fi-FI" sz="2400" b="1">
                <a:solidFill>
                  <a:schemeClr val="bg1"/>
                </a:solidFill>
              </a:rPr>
              <a:t>#ekarjala2016</a:t>
            </a:r>
          </a:p>
        </p:txBody>
      </p:sp>
      <p:sp>
        <p:nvSpPr>
          <p:cNvPr id="11" name="Suorakulmio 10"/>
          <p:cNvSpPr/>
          <p:nvPr/>
        </p:nvSpPr>
        <p:spPr>
          <a:xfrm>
            <a:off x="6337300" y="2495550"/>
            <a:ext cx="2343150" cy="1266825"/>
          </a:xfrm>
          <a:prstGeom prst="rect">
            <a:avLst/>
          </a:prstGeom>
          <a:solidFill>
            <a:srgbClr val="00010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i-FI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602941" y="494291"/>
            <a:ext cx="4913996" cy="1960036"/>
          </a:xfrm>
        </p:spPr>
        <p:txBody>
          <a:bodyPr anchor="b">
            <a:noAutofit/>
          </a:bodyPr>
          <a:lstStyle>
            <a:lvl1pPr marL="0" marR="0" indent="0" algn="l" defTabSz="457200" rtl="0" eaLnBrk="1" fontAlgn="auto" latinLnBrk="0" hangingPunct="1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400" b="1" cap="all" baseline="0">
                <a:solidFill>
                  <a:srgbClr val="000000"/>
                </a:solidFill>
                <a:latin typeface="DINPro" charset="0"/>
                <a:ea typeface="DINPro" charset="0"/>
                <a:cs typeface="DINPro" charset="0"/>
              </a:defRPr>
            </a:lvl1pPr>
          </a:lstStyle>
          <a:p>
            <a:pPr lvl="0"/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12" name="Content Placeholder 2"/>
          <p:cNvSpPr>
            <a:spLocks noGrp="1"/>
          </p:cNvSpPr>
          <p:nvPr>
            <p:ph idx="13"/>
          </p:nvPr>
        </p:nvSpPr>
        <p:spPr>
          <a:xfrm>
            <a:off x="602941" y="2597149"/>
            <a:ext cx="4498201" cy="1190361"/>
          </a:xfrm>
        </p:spPr>
        <p:txBody>
          <a:bodyPr>
            <a:normAutofit/>
          </a:bodyPr>
          <a:lstStyle>
            <a:lvl1pPr marL="0" indent="0" algn="l">
              <a:lnSpc>
                <a:spcPct val="120000"/>
              </a:lnSpc>
              <a:spcBef>
                <a:spcPts val="0"/>
              </a:spcBef>
              <a:buNone/>
              <a:defRPr sz="1100" b="0" cap="none" spc="0">
                <a:solidFill>
                  <a:srgbClr val="000000"/>
                </a:solidFill>
                <a:latin typeface="Myriad Pro" charset="0"/>
                <a:ea typeface="Myriad Pro" charset="0"/>
                <a:cs typeface="Myriad Pro" charset="0"/>
              </a:defRPr>
            </a:lvl1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15" name="Content Placeholder 2"/>
          <p:cNvSpPr>
            <a:spLocks noGrp="1"/>
          </p:cNvSpPr>
          <p:nvPr>
            <p:ph idx="14"/>
          </p:nvPr>
        </p:nvSpPr>
        <p:spPr>
          <a:xfrm>
            <a:off x="6470470" y="2598949"/>
            <a:ext cx="2076994" cy="1080422"/>
          </a:xfrm>
        </p:spPr>
        <p:txBody>
          <a:bodyPr anchor="ctr">
            <a:normAutofit/>
          </a:bodyPr>
          <a:lstStyle>
            <a:lvl1pPr marL="0" indent="0" algn="l">
              <a:lnSpc>
                <a:spcPct val="120000"/>
              </a:lnSpc>
              <a:spcBef>
                <a:spcPts val="0"/>
              </a:spcBef>
              <a:buNone/>
              <a:defRPr sz="900" b="0" cap="none" spc="0">
                <a:solidFill>
                  <a:schemeClr val="bg1"/>
                </a:solidFill>
                <a:latin typeface="Myriad Pro" charset="0"/>
                <a:ea typeface="Myriad Pro" charset="0"/>
                <a:cs typeface="Myriad Pro" charset="0"/>
              </a:defRPr>
            </a:lvl1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</p:spTree>
    <p:extLst>
      <p:ext uri="{BB962C8B-B14F-4D97-AF65-F5344CB8AC3E}">
        <p14:creationId xmlns:p14="http://schemas.microsoft.com/office/powerpoint/2010/main" val="59779856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Päätös 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0" y="3175"/>
            <a:ext cx="9131300" cy="5137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Kuva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0538" y="374650"/>
            <a:ext cx="569912" cy="696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Footer Placeholder 4"/>
          <p:cNvSpPr txBox="1">
            <a:spLocks/>
          </p:cNvSpPr>
          <p:nvPr/>
        </p:nvSpPr>
        <p:spPr>
          <a:xfrm>
            <a:off x="441325" y="4294188"/>
            <a:ext cx="2114550" cy="347662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algn="l" defTabSz="457200" rtl="0" fontAlgn="auto">
              <a:spcBef>
                <a:spcPts val="0"/>
              </a:spcBef>
              <a:spcAft>
                <a:spcPts val="0"/>
              </a:spcAft>
              <a:defRPr sz="900" kern="1200" dirty="0" smtClean="0">
                <a:solidFill>
                  <a:schemeClr val="tx1"/>
                </a:solidFill>
                <a:latin typeface="Source Sans Pro"/>
                <a:ea typeface="+mn-ea"/>
                <a:cs typeface="Source Sans Pro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charset="0"/>
                <a:ea typeface="ヒラギノ角ゴ Pro W3" charset="-128"/>
                <a:cs typeface="+mn-cs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charset="0"/>
                <a:ea typeface="ヒラギノ角ゴ Pro W3" charset="-128"/>
                <a:cs typeface="+mn-cs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charset="0"/>
                <a:ea typeface="ヒラギノ角ゴ Pro W3" charset="-128"/>
                <a:cs typeface="+mn-cs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charset="0"/>
                <a:ea typeface="ヒラギノ角ゴ Pro W3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charset="0"/>
                <a:ea typeface="ヒラギノ角ゴ Pro W3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charset="0"/>
                <a:ea typeface="ヒラギノ角ゴ Pro W3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charset="0"/>
                <a:ea typeface="ヒラギノ角ゴ Pro W3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charset="0"/>
                <a:ea typeface="ヒラギノ角ゴ Pro W3" charset="-128"/>
                <a:cs typeface="+mn-cs"/>
              </a:defRPr>
            </a:lvl9pPr>
          </a:lstStyle>
          <a:p>
            <a:pPr algn="ctr" eaLnBrk="1" hangingPunct="1">
              <a:defRPr/>
            </a:pPr>
            <a:r>
              <a:rPr lang="fi-FI" sz="2400" b="1">
                <a:solidFill>
                  <a:schemeClr val="bg1"/>
                </a:solidFill>
              </a:rPr>
              <a:t>#sote2016</a:t>
            </a:r>
          </a:p>
        </p:txBody>
      </p:sp>
      <p:sp>
        <p:nvSpPr>
          <p:cNvPr id="8" name="Footer Placeholder 4"/>
          <p:cNvSpPr txBox="1">
            <a:spLocks/>
          </p:cNvSpPr>
          <p:nvPr/>
        </p:nvSpPr>
        <p:spPr>
          <a:xfrm>
            <a:off x="3198813" y="4294188"/>
            <a:ext cx="2563812" cy="347662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algn="l" defTabSz="457200" rtl="0" fontAlgn="auto">
              <a:spcBef>
                <a:spcPts val="0"/>
              </a:spcBef>
              <a:spcAft>
                <a:spcPts val="0"/>
              </a:spcAft>
              <a:defRPr sz="900" kern="1200" dirty="0" smtClean="0">
                <a:solidFill>
                  <a:schemeClr val="tx1"/>
                </a:solidFill>
                <a:latin typeface="Source Sans Pro"/>
                <a:ea typeface="+mn-ea"/>
                <a:cs typeface="Source Sans Pro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charset="0"/>
                <a:ea typeface="ヒラギノ角ゴ Pro W3" charset="-128"/>
                <a:cs typeface="+mn-cs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charset="0"/>
                <a:ea typeface="ヒラギノ角ゴ Pro W3" charset="-128"/>
                <a:cs typeface="+mn-cs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charset="0"/>
                <a:ea typeface="ヒラギノ角ゴ Pro W3" charset="-128"/>
                <a:cs typeface="+mn-cs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charset="0"/>
                <a:ea typeface="ヒラギノ角ゴ Pro W3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charset="0"/>
                <a:ea typeface="ヒラギノ角ゴ Pro W3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charset="0"/>
                <a:ea typeface="ヒラギノ角ゴ Pro W3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charset="0"/>
                <a:ea typeface="ヒラギノ角ゴ Pro W3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charset="0"/>
                <a:ea typeface="ヒラギノ角ゴ Pro W3" charset="-128"/>
                <a:cs typeface="+mn-cs"/>
              </a:defRPr>
            </a:lvl9pPr>
          </a:lstStyle>
          <a:p>
            <a:pPr algn="ctr" eaLnBrk="1" hangingPunct="1">
              <a:defRPr/>
            </a:pPr>
            <a:r>
              <a:rPr lang="fi-FI" sz="2400" b="1">
                <a:solidFill>
                  <a:schemeClr val="bg1"/>
                </a:solidFill>
              </a:rPr>
              <a:t>#maakunta2019</a:t>
            </a:r>
          </a:p>
        </p:txBody>
      </p:sp>
      <p:sp>
        <p:nvSpPr>
          <p:cNvPr id="9" name="Footer Placeholder 4"/>
          <p:cNvSpPr txBox="1">
            <a:spLocks/>
          </p:cNvSpPr>
          <p:nvPr/>
        </p:nvSpPr>
        <p:spPr>
          <a:xfrm>
            <a:off x="6337300" y="4294188"/>
            <a:ext cx="2114550" cy="347662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algn="l" defTabSz="457200" rtl="0" fontAlgn="auto">
              <a:spcBef>
                <a:spcPts val="0"/>
              </a:spcBef>
              <a:spcAft>
                <a:spcPts val="0"/>
              </a:spcAft>
              <a:defRPr sz="900" kern="1200" dirty="0" smtClean="0">
                <a:solidFill>
                  <a:schemeClr val="tx1"/>
                </a:solidFill>
                <a:latin typeface="Source Sans Pro"/>
                <a:ea typeface="+mn-ea"/>
                <a:cs typeface="Source Sans Pro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charset="0"/>
                <a:ea typeface="ヒラギノ角ゴ Pro W3" charset="-128"/>
                <a:cs typeface="+mn-cs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charset="0"/>
                <a:ea typeface="ヒラギノ角ゴ Pro W3" charset="-128"/>
                <a:cs typeface="+mn-cs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charset="0"/>
                <a:ea typeface="ヒラギノ角ゴ Pro W3" charset="-128"/>
                <a:cs typeface="+mn-cs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charset="0"/>
                <a:ea typeface="ヒラギノ角ゴ Pro W3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charset="0"/>
                <a:ea typeface="ヒラギノ角ゴ Pro W3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charset="0"/>
                <a:ea typeface="ヒラギノ角ゴ Pro W3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charset="0"/>
                <a:ea typeface="ヒラギノ角ゴ Pro W3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charset="0"/>
                <a:ea typeface="ヒラギノ角ゴ Pro W3" charset="-128"/>
                <a:cs typeface="+mn-cs"/>
              </a:defRPr>
            </a:lvl9pPr>
          </a:lstStyle>
          <a:p>
            <a:pPr algn="ctr" eaLnBrk="1" hangingPunct="1">
              <a:defRPr/>
            </a:pPr>
            <a:r>
              <a:rPr lang="fi-FI" sz="2400" b="1">
                <a:solidFill>
                  <a:schemeClr val="bg1"/>
                </a:solidFill>
              </a:rPr>
              <a:t>#ekarjala2016</a:t>
            </a:r>
          </a:p>
        </p:txBody>
      </p:sp>
      <p:sp>
        <p:nvSpPr>
          <p:cNvPr id="11" name="Suorakulmio 10"/>
          <p:cNvSpPr/>
          <p:nvPr/>
        </p:nvSpPr>
        <p:spPr>
          <a:xfrm>
            <a:off x="6337300" y="2495550"/>
            <a:ext cx="2343150" cy="1266825"/>
          </a:xfrm>
          <a:prstGeom prst="rect">
            <a:avLst/>
          </a:prstGeom>
          <a:solidFill>
            <a:srgbClr val="808B9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i-FI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602941" y="494291"/>
            <a:ext cx="4913996" cy="1960036"/>
          </a:xfrm>
        </p:spPr>
        <p:txBody>
          <a:bodyPr anchor="b">
            <a:noAutofit/>
          </a:bodyPr>
          <a:lstStyle>
            <a:lvl1pPr marL="0" marR="0" indent="0" algn="l" defTabSz="457200" rtl="0" eaLnBrk="1" fontAlgn="auto" latinLnBrk="0" hangingPunct="1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400" b="1" cap="all" baseline="0">
                <a:solidFill>
                  <a:srgbClr val="000000"/>
                </a:solidFill>
                <a:latin typeface="DINPro" charset="0"/>
                <a:ea typeface="DINPro" charset="0"/>
                <a:cs typeface="DINPro" charset="0"/>
              </a:defRPr>
            </a:lvl1pPr>
          </a:lstStyle>
          <a:p>
            <a:pPr lvl="0"/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12" name="Content Placeholder 2"/>
          <p:cNvSpPr>
            <a:spLocks noGrp="1"/>
          </p:cNvSpPr>
          <p:nvPr>
            <p:ph idx="13"/>
          </p:nvPr>
        </p:nvSpPr>
        <p:spPr>
          <a:xfrm>
            <a:off x="602941" y="2597149"/>
            <a:ext cx="4498201" cy="1190361"/>
          </a:xfrm>
        </p:spPr>
        <p:txBody>
          <a:bodyPr>
            <a:normAutofit/>
          </a:bodyPr>
          <a:lstStyle>
            <a:lvl1pPr marL="0" indent="0" algn="l">
              <a:lnSpc>
                <a:spcPct val="120000"/>
              </a:lnSpc>
              <a:spcBef>
                <a:spcPts val="0"/>
              </a:spcBef>
              <a:buNone/>
              <a:defRPr sz="1100" b="0" cap="none" spc="0">
                <a:solidFill>
                  <a:srgbClr val="000000"/>
                </a:solidFill>
                <a:latin typeface="Myriad Pro" charset="0"/>
                <a:ea typeface="Myriad Pro" charset="0"/>
                <a:cs typeface="Myriad Pro" charset="0"/>
              </a:defRPr>
            </a:lvl1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15" name="Content Placeholder 2"/>
          <p:cNvSpPr>
            <a:spLocks noGrp="1"/>
          </p:cNvSpPr>
          <p:nvPr>
            <p:ph idx="14"/>
          </p:nvPr>
        </p:nvSpPr>
        <p:spPr>
          <a:xfrm>
            <a:off x="6470470" y="2598949"/>
            <a:ext cx="2076994" cy="1080422"/>
          </a:xfrm>
        </p:spPr>
        <p:txBody>
          <a:bodyPr anchor="ctr">
            <a:normAutofit/>
          </a:bodyPr>
          <a:lstStyle>
            <a:lvl1pPr marL="0" indent="0" algn="l">
              <a:lnSpc>
                <a:spcPct val="120000"/>
              </a:lnSpc>
              <a:spcBef>
                <a:spcPts val="0"/>
              </a:spcBef>
              <a:buNone/>
              <a:defRPr sz="900" b="0" cap="none" spc="0">
                <a:solidFill>
                  <a:schemeClr val="bg1"/>
                </a:solidFill>
                <a:latin typeface="Myriad Pro" charset="0"/>
                <a:ea typeface="Myriad Pro" charset="0"/>
                <a:cs typeface="Myriad Pro" charset="0"/>
              </a:defRPr>
            </a:lvl1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</p:spTree>
    <p:extLst>
      <p:ext uri="{BB962C8B-B14F-4D97-AF65-F5344CB8AC3E}">
        <p14:creationId xmlns:p14="http://schemas.microsoft.com/office/powerpoint/2010/main" val="90222166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D34F1563-63A1-4D1D-887E-D5CEB4A2165D}" type="datetimeFigureOut">
              <a:rPr lang="fi-FI" smtClean="0">
                <a:solidFill>
                  <a:prstClr val="black">
                    <a:tint val="75000"/>
                  </a:prstClr>
                </a:solidFill>
              </a:rPr>
              <a:pPr/>
              <a:t>7.6.2018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/>
          <a:lstStyle/>
          <a:p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7F4C4359-CA60-45C8-B230-906F32BC2B62}" type="slidenum">
              <a:rPr lang="fi-FI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86776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Otsikko dia, saimaa puna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Kuva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2125" y="592138"/>
            <a:ext cx="574675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Slide Number Placeholder 5"/>
          <p:cNvSpPr txBox="1">
            <a:spLocks/>
          </p:cNvSpPr>
          <p:nvPr/>
        </p:nvSpPr>
        <p:spPr>
          <a:xfrm>
            <a:off x="8480425" y="4706938"/>
            <a:ext cx="434975" cy="274637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bg1"/>
                </a:solidFill>
                <a:latin typeface="Source Sans Pro" charset="0"/>
                <a:ea typeface="ヒラギノ角ゴ Pro W3" charset="-128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charset="0"/>
                <a:ea typeface="ヒラギノ角ゴ Pro W3" charset="-128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charset="0"/>
                <a:ea typeface="ヒラギノ角ゴ Pro W3" charset="-128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charset="0"/>
                <a:ea typeface="ヒラギノ角ゴ Pro W3" charset="-128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charset="0"/>
                <a:ea typeface="ヒラギノ角ゴ Pro W3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charset="0"/>
                <a:ea typeface="ヒラギノ角ゴ Pro W3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charset="0"/>
                <a:ea typeface="ヒラギノ角ゴ Pro W3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charset="0"/>
                <a:ea typeface="ヒラギノ角ゴ Pro W3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charset="0"/>
                <a:ea typeface="ヒラギノ角ゴ Pro W3" charset="-128"/>
                <a:cs typeface="+mn-cs"/>
              </a:defRPr>
            </a:lvl9pPr>
          </a:lstStyle>
          <a:p>
            <a:pPr>
              <a:defRPr/>
            </a:pPr>
            <a:fld id="{42921036-E210-4E45-AC60-52DF00291E65}" type="slidenum">
              <a:rPr lang="fi-FI" altLang="fi-FI" b="1" smtClean="0">
                <a:solidFill>
                  <a:schemeClr val="bg1">
                    <a:lumMod val="50000"/>
                  </a:schemeClr>
                </a:solidFill>
              </a:rPr>
              <a:pPr>
                <a:defRPr/>
              </a:pPr>
              <a:t>‹#›</a:t>
            </a:fld>
            <a:endParaRPr lang="fi-FI" altLang="fi-FI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8" name="Date Placeholder 3"/>
          <p:cNvSpPr txBox="1">
            <a:spLocks/>
          </p:cNvSpPr>
          <p:nvPr/>
        </p:nvSpPr>
        <p:spPr>
          <a:xfrm>
            <a:off x="7573963" y="4714875"/>
            <a:ext cx="906462" cy="2746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charset="0"/>
                <a:ea typeface="ヒラギノ角ゴ Pro W3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ヒラギノ角ゴ Pro W3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ヒラギノ角ゴ Pro W3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ヒラギノ角ゴ Pro W3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ヒラギノ角ゴ Pro W3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ヒラギノ角ゴ Pro W3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ヒラギノ角ゴ Pro W3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ヒラギノ角ゴ Pro W3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ヒラギノ角ゴ Pro W3" charset="-128"/>
              </a:defRPr>
            </a:lvl9pPr>
          </a:lstStyle>
          <a:p>
            <a:pPr algn="r">
              <a:defRPr/>
            </a:pPr>
            <a:fld id="{EC2EDE17-8EA3-344E-B82D-F3DBB3E46D0A}" type="datetime1">
              <a:rPr lang="fi-FI" altLang="fi-FI" sz="900" smtClean="0">
                <a:solidFill>
                  <a:srgbClr val="7F7F7F"/>
                </a:solidFill>
                <a:latin typeface="Source Sans Pro" charset="0"/>
              </a:rPr>
              <a:pPr algn="r">
                <a:defRPr/>
              </a:pPr>
              <a:t>7.6.2018</a:t>
            </a:fld>
            <a:endParaRPr lang="fi-FI" altLang="fi-FI" sz="900" smtClean="0">
              <a:solidFill>
                <a:srgbClr val="7F7F7F"/>
              </a:solidFill>
              <a:latin typeface="Source Sans Pro" charset="0"/>
            </a:endParaRP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339754" y="1514212"/>
            <a:ext cx="8435129" cy="1311746"/>
          </a:xfrm>
        </p:spPr>
        <p:txBody>
          <a:bodyPr anchor="b">
            <a:noAutofit/>
          </a:bodyPr>
          <a:lstStyle>
            <a:lvl1pPr marL="0" marR="0" indent="0" algn="ctr" defTabSz="457200" rtl="0" eaLnBrk="1" fontAlgn="auto" latinLnBrk="0" hangingPunct="1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1" cap="all" baseline="0">
                <a:solidFill>
                  <a:srgbClr val="FFFFFF"/>
                </a:solidFill>
                <a:latin typeface="DINPro" charset="0"/>
                <a:ea typeface="DINPro" charset="0"/>
                <a:cs typeface="DINPro" charset="0"/>
              </a:defRPr>
            </a:lvl1pPr>
          </a:lstStyle>
          <a:p>
            <a:pPr lvl="0"/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12" name="Content Placeholder 2"/>
          <p:cNvSpPr>
            <a:spLocks noGrp="1"/>
          </p:cNvSpPr>
          <p:nvPr>
            <p:ph idx="13"/>
          </p:nvPr>
        </p:nvSpPr>
        <p:spPr>
          <a:xfrm>
            <a:off x="2309703" y="2968780"/>
            <a:ext cx="4498201" cy="1084307"/>
          </a:xfrm>
        </p:spPr>
        <p:txBody>
          <a:bodyPr>
            <a:normAutofit/>
          </a:bodyPr>
          <a:lstStyle>
            <a:lvl1pPr marL="0" indent="0" algn="ctr">
              <a:lnSpc>
                <a:spcPct val="70000"/>
              </a:lnSpc>
              <a:spcBef>
                <a:spcPts val="0"/>
              </a:spcBef>
              <a:buNone/>
              <a:defRPr sz="1200" b="1" cap="none" spc="0">
                <a:solidFill>
                  <a:srgbClr val="FFFFFF"/>
                </a:solidFill>
                <a:latin typeface="DINPro" charset="0"/>
                <a:ea typeface="DINPro" charset="0"/>
                <a:cs typeface="DINPro" charset="0"/>
              </a:defRPr>
            </a:lvl1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23" name="Content Placeholder 2"/>
          <p:cNvSpPr>
            <a:spLocks noGrp="1"/>
          </p:cNvSpPr>
          <p:nvPr>
            <p:ph idx="17"/>
          </p:nvPr>
        </p:nvSpPr>
        <p:spPr>
          <a:xfrm>
            <a:off x="339754" y="4645460"/>
            <a:ext cx="1080589" cy="344718"/>
          </a:xfrm>
        </p:spPr>
        <p:txBody>
          <a:bodyPr anchor="ctr">
            <a:normAutofit/>
          </a:bodyPr>
          <a:lstStyle>
            <a:lvl1pPr marL="0" indent="0" algn="ctr">
              <a:lnSpc>
                <a:spcPct val="70000"/>
              </a:lnSpc>
              <a:spcBef>
                <a:spcPts val="0"/>
              </a:spcBef>
              <a:buNone/>
              <a:defRPr sz="1000" b="1" cap="none" spc="0">
                <a:solidFill>
                  <a:schemeClr val="tx1"/>
                </a:solidFill>
                <a:latin typeface="DINPro" charset="0"/>
                <a:ea typeface="DINPro" charset="0"/>
                <a:cs typeface="DINPro" charset="0"/>
              </a:defRPr>
            </a:lvl1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8"/>
          </p:nvPr>
        </p:nvSpPr>
        <p:spPr>
          <a:xfrm>
            <a:off x="1781175" y="4678363"/>
            <a:ext cx="5564188" cy="3016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base" hangingPunct="1">
              <a:spcBef>
                <a:spcPct val="0"/>
              </a:spcBef>
              <a:spcAft>
                <a:spcPct val="0"/>
              </a:spcAft>
              <a:defRPr sz="900" b="0">
                <a:solidFill>
                  <a:schemeClr val="tx1"/>
                </a:solidFill>
                <a:latin typeface="Myriad Pro" charset="0"/>
                <a:ea typeface="Myriad Pro" charset="0"/>
                <a:cs typeface="Myriad Pro" charset="0"/>
              </a:defRPr>
            </a:lvl1pPr>
          </a:lstStyle>
          <a:p>
            <a:pPr>
              <a:defRPr/>
            </a:pPr>
            <a:r>
              <a:rPr lang="fi-FI" altLang="fi-FI"/>
              <a:t>Etunimi Sukunimi | Puh +358 55 5555 555 | </a:t>
            </a:r>
            <a:r>
              <a:rPr lang="fi-FI" altLang="fi-FI" err="1"/>
              <a:t>etunimi.sukunimi@ekarjala.fi</a:t>
            </a:r>
            <a:r>
              <a:rPr lang="fi-FI" altLang="fi-FI"/>
              <a:t> | </a:t>
            </a:r>
            <a:r>
              <a:rPr lang="fi-FI" altLang="fi-FI" b="1" err="1"/>
              <a:t>www.ekarjala.fi</a:t>
            </a:r>
            <a:endParaRPr lang="fi-FI" altLang="fi-FI" b="1"/>
          </a:p>
        </p:txBody>
      </p:sp>
    </p:spTree>
    <p:extLst>
      <p:ext uri="{BB962C8B-B14F-4D97-AF65-F5344CB8AC3E}">
        <p14:creationId xmlns:p14="http://schemas.microsoft.com/office/powerpoint/2010/main" val="7727612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fi-FI" smtClean="0"/>
              <a:t>Muokkaa alaotsikon perustyyliä napsautt.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F1563-63A1-4D1D-887E-D5CEB4A2165D}" type="datetimeFigureOut">
              <a:rPr lang="fi-FI" smtClean="0">
                <a:solidFill>
                  <a:prstClr val="black">
                    <a:tint val="75000"/>
                  </a:prstClr>
                </a:solidFill>
              </a:rPr>
              <a:pPr/>
              <a:t>7.6.2018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4C4359-CA60-45C8-B230-906F32BC2B62}" type="slidenum">
              <a:rPr lang="fi-FI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419821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F1563-63A1-4D1D-887E-D5CEB4A2165D}" type="datetimeFigureOut">
              <a:rPr lang="fi-FI" smtClean="0">
                <a:solidFill>
                  <a:prstClr val="black">
                    <a:tint val="75000"/>
                  </a:prstClr>
                </a:solidFill>
              </a:rPr>
              <a:pPr/>
              <a:t>7.6.2018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4C4359-CA60-45C8-B230-906F32BC2B62}" type="slidenum">
              <a:rPr lang="fi-FI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907473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F1563-63A1-4D1D-887E-D5CEB4A2165D}" type="datetimeFigureOut">
              <a:rPr lang="fi-FI" smtClean="0">
                <a:solidFill>
                  <a:prstClr val="black">
                    <a:tint val="75000"/>
                  </a:prstClr>
                </a:solidFill>
              </a:rPr>
              <a:pPr/>
              <a:t>7.6.2018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4C4359-CA60-45C8-B230-906F32BC2B62}" type="slidenum">
              <a:rPr lang="fi-FI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080971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F1563-63A1-4D1D-887E-D5CEB4A2165D}" type="datetimeFigureOut">
              <a:rPr lang="fi-FI" smtClean="0">
                <a:solidFill>
                  <a:prstClr val="black">
                    <a:tint val="75000"/>
                  </a:prstClr>
                </a:solidFill>
              </a:rPr>
              <a:pPr/>
              <a:t>7.6.2018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4C4359-CA60-45C8-B230-906F32BC2B62}" type="slidenum">
              <a:rPr lang="fi-FI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247323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5" name="Tekstin paikkamerkki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6" name="Sisällön paikkamerkki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7" name="Päivämäärän paikkamerkki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F1563-63A1-4D1D-887E-D5CEB4A2165D}" type="datetimeFigureOut">
              <a:rPr lang="fi-FI" smtClean="0">
                <a:solidFill>
                  <a:prstClr val="black">
                    <a:tint val="75000"/>
                  </a:prstClr>
                </a:solidFill>
              </a:rPr>
              <a:pPr/>
              <a:t>7.6.2018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Alatunnisteen paikkamerk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Dian numeron paikkamerkki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4C4359-CA60-45C8-B230-906F32BC2B62}" type="slidenum">
              <a:rPr lang="fi-FI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223086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F1563-63A1-4D1D-887E-D5CEB4A2165D}" type="datetimeFigureOut">
              <a:rPr lang="fi-FI" smtClean="0">
                <a:solidFill>
                  <a:prstClr val="black">
                    <a:tint val="75000"/>
                  </a:prstClr>
                </a:solidFill>
              </a:rPr>
              <a:pPr/>
              <a:t>7.6.2018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4C4359-CA60-45C8-B230-906F32BC2B62}" type="slidenum">
              <a:rPr lang="fi-FI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467082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F1563-63A1-4D1D-887E-D5CEB4A2165D}" type="datetimeFigureOut">
              <a:rPr lang="fi-FI" smtClean="0">
                <a:solidFill>
                  <a:prstClr val="black">
                    <a:tint val="75000"/>
                  </a:prstClr>
                </a:solidFill>
              </a:rPr>
              <a:pPr/>
              <a:t>7.6.2018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Alatunnisteen paikkamerk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4C4359-CA60-45C8-B230-906F32BC2B62}" type="slidenum">
              <a:rPr lang="fi-FI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95554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F1563-63A1-4D1D-887E-D5CEB4A2165D}" type="datetimeFigureOut">
              <a:rPr lang="fi-FI" smtClean="0">
                <a:solidFill>
                  <a:prstClr val="black">
                    <a:tint val="75000"/>
                  </a:prstClr>
                </a:solidFill>
              </a:rPr>
              <a:pPr/>
              <a:t>7.6.2018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4C4359-CA60-45C8-B230-906F32BC2B62}" type="slidenum">
              <a:rPr lang="fi-FI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170357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Kuvan paikkamerkki 2"/>
          <p:cNvSpPr>
            <a:spLocks noGrp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fi-FI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F1563-63A1-4D1D-887E-D5CEB4A2165D}" type="datetimeFigureOut">
              <a:rPr lang="fi-FI" smtClean="0">
                <a:solidFill>
                  <a:prstClr val="black">
                    <a:tint val="75000"/>
                  </a:prstClr>
                </a:solidFill>
              </a:rPr>
              <a:pPr/>
              <a:t>7.6.2018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4C4359-CA60-45C8-B230-906F32BC2B62}" type="slidenum">
              <a:rPr lang="fi-FI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258064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F1563-63A1-4D1D-887E-D5CEB4A2165D}" type="datetimeFigureOut">
              <a:rPr lang="fi-FI" smtClean="0">
                <a:solidFill>
                  <a:prstClr val="black">
                    <a:tint val="75000"/>
                  </a:prstClr>
                </a:solidFill>
              </a:rPr>
              <a:pPr/>
              <a:t>7.6.2018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4C4359-CA60-45C8-B230-906F32BC2B62}" type="slidenum">
              <a:rPr lang="fi-FI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86210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Otsikko dia, saimaa puna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Slide Number Placeholder 5"/>
          <p:cNvSpPr txBox="1">
            <a:spLocks/>
          </p:cNvSpPr>
          <p:nvPr/>
        </p:nvSpPr>
        <p:spPr>
          <a:xfrm>
            <a:off x="8480425" y="4706938"/>
            <a:ext cx="434975" cy="274637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bg1"/>
                </a:solidFill>
                <a:latin typeface="Source Sans Pro" charset="0"/>
                <a:ea typeface="ヒラギノ角ゴ Pro W3" charset="-128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charset="0"/>
                <a:ea typeface="ヒラギノ角ゴ Pro W3" charset="-128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charset="0"/>
                <a:ea typeface="ヒラギノ角ゴ Pro W3" charset="-128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charset="0"/>
                <a:ea typeface="ヒラギノ角ゴ Pro W3" charset="-128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charset="0"/>
                <a:ea typeface="ヒラギノ角ゴ Pro W3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charset="0"/>
                <a:ea typeface="ヒラギノ角ゴ Pro W3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charset="0"/>
                <a:ea typeface="ヒラギノ角ゴ Pro W3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charset="0"/>
                <a:ea typeface="ヒラギノ角ゴ Pro W3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charset="0"/>
                <a:ea typeface="ヒラギノ角ゴ Pro W3" charset="-128"/>
                <a:cs typeface="+mn-cs"/>
              </a:defRPr>
            </a:lvl9pPr>
          </a:lstStyle>
          <a:p>
            <a:pPr>
              <a:defRPr/>
            </a:pPr>
            <a:fld id="{F8B99F72-C06F-45D1-958E-87D53B863A9D}" type="slidenum">
              <a:rPr lang="fi-FI" altLang="fi-FI" b="1" smtClean="0">
                <a:solidFill>
                  <a:schemeClr val="bg1">
                    <a:lumMod val="50000"/>
                  </a:schemeClr>
                </a:solidFill>
              </a:rPr>
              <a:pPr>
                <a:defRPr/>
              </a:pPr>
              <a:t>‹#›</a:t>
            </a:fld>
            <a:endParaRPr lang="fi-FI" altLang="fi-FI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" name="Date Placeholder 3"/>
          <p:cNvSpPr txBox="1">
            <a:spLocks/>
          </p:cNvSpPr>
          <p:nvPr/>
        </p:nvSpPr>
        <p:spPr>
          <a:xfrm>
            <a:off x="7573963" y="4714875"/>
            <a:ext cx="906462" cy="2746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charset="0"/>
                <a:ea typeface="ヒラギノ角ゴ Pro W3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ヒラギノ角ゴ Pro W3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ヒラギノ角ゴ Pro W3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ヒラギノ角ゴ Pro W3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ヒラギノ角ゴ Pro W3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ヒラギノ角ゴ Pro W3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ヒラギノ角ゴ Pro W3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ヒラギノ角ゴ Pro W3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ヒラギノ角ゴ Pro W3" charset="-128"/>
              </a:defRPr>
            </a:lvl9pPr>
          </a:lstStyle>
          <a:p>
            <a:pPr algn="r">
              <a:defRPr/>
            </a:pPr>
            <a:fld id="{E24A0BF3-C70D-9C49-922E-145518C4D270}" type="datetime1">
              <a:rPr lang="fi-FI" altLang="fi-FI" sz="900" smtClean="0">
                <a:solidFill>
                  <a:srgbClr val="7F7F7F"/>
                </a:solidFill>
                <a:latin typeface="Source Sans Pro" charset="0"/>
              </a:rPr>
              <a:pPr algn="r">
                <a:defRPr/>
              </a:pPr>
              <a:t>7.6.2018</a:t>
            </a:fld>
            <a:endParaRPr lang="fi-FI" altLang="fi-FI" sz="900" smtClean="0">
              <a:solidFill>
                <a:srgbClr val="7F7F7F"/>
              </a:solidFill>
              <a:latin typeface="Source Sans Pro" charset="0"/>
            </a:endParaRPr>
          </a:p>
        </p:txBody>
      </p:sp>
      <p:pic>
        <p:nvPicPr>
          <p:cNvPr id="8" name="Kuva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2125" y="592138"/>
            <a:ext cx="574675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339754" y="1514212"/>
            <a:ext cx="8435129" cy="1311746"/>
          </a:xfrm>
        </p:spPr>
        <p:txBody>
          <a:bodyPr anchor="b">
            <a:noAutofit/>
          </a:bodyPr>
          <a:lstStyle>
            <a:lvl1pPr marL="0" marR="0" indent="0" algn="ctr" defTabSz="457200" rtl="0" eaLnBrk="1" fontAlgn="auto" latinLnBrk="0" hangingPunct="1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1" cap="all" baseline="0">
                <a:solidFill>
                  <a:srgbClr val="FFFFFF"/>
                </a:solidFill>
                <a:latin typeface="DINPro" charset="0"/>
                <a:ea typeface="DINPro" charset="0"/>
                <a:cs typeface="DINPro" charset="0"/>
              </a:defRPr>
            </a:lvl1pPr>
          </a:lstStyle>
          <a:p>
            <a:pPr lvl="0"/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12" name="Content Placeholder 2"/>
          <p:cNvSpPr>
            <a:spLocks noGrp="1"/>
          </p:cNvSpPr>
          <p:nvPr>
            <p:ph idx="13"/>
          </p:nvPr>
        </p:nvSpPr>
        <p:spPr>
          <a:xfrm>
            <a:off x="2309703" y="2968780"/>
            <a:ext cx="4498201" cy="1084307"/>
          </a:xfrm>
        </p:spPr>
        <p:txBody>
          <a:bodyPr>
            <a:normAutofit/>
          </a:bodyPr>
          <a:lstStyle>
            <a:lvl1pPr marL="0" indent="0" algn="ctr">
              <a:lnSpc>
                <a:spcPct val="70000"/>
              </a:lnSpc>
              <a:spcBef>
                <a:spcPts val="0"/>
              </a:spcBef>
              <a:buNone/>
              <a:defRPr sz="1200" b="1" cap="none" spc="0">
                <a:solidFill>
                  <a:srgbClr val="FFFFFF"/>
                </a:solidFill>
                <a:latin typeface="DINPro" charset="0"/>
                <a:ea typeface="DINPro" charset="0"/>
                <a:cs typeface="DINPro" charset="0"/>
              </a:defRPr>
            </a:lvl1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23" name="Content Placeholder 2"/>
          <p:cNvSpPr>
            <a:spLocks noGrp="1"/>
          </p:cNvSpPr>
          <p:nvPr>
            <p:ph idx="17"/>
          </p:nvPr>
        </p:nvSpPr>
        <p:spPr>
          <a:xfrm>
            <a:off x="339754" y="4645460"/>
            <a:ext cx="1080589" cy="344718"/>
          </a:xfrm>
        </p:spPr>
        <p:txBody>
          <a:bodyPr anchor="ctr">
            <a:normAutofit/>
          </a:bodyPr>
          <a:lstStyle>
            <a:lvl1pPr marL="0" indent="0" algn="ctr">
              <a:lnSpc>
                <a:spcPct val="70000"/>
              </a:lnSpc>
              <a:spcBef>
                <a:spcPts val="0"/>
              </a:spcBef>
              <a:buNone/>
              <a:defRPr sz="1000" b="1" cap="none" spc="0">
                <a:solidFill>
                  <a:schemeClr val="tx1"/>
                </a:solidFill>
                <a:latin typeface="DINPro" charset="0"/>
                <a:ea typeface="DINPro" charset="0"/>
                <a:cs typeface="DINPro" charset="0"/>
              </a:defRPr>
            </a:lvl1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8"/>
          </p:nvPr>
        </p:nvSpPr>
        <p:spPr>
          <a:xfrm>
            <a:off x="1781175" y="4678363"/>
            <a:ext cx="5564188" cy="3016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base" hangingPunct="1">
              <a:spcBef>
                <a:spcPct val="0"/>
              </a:spcBef>
              <a:spcAft>
                <a:spcPct val="0"/>
              </a:spcAft>
              <a:defRPr sz="900" b="0">
                <a:solidFill>
                  <a:schemeClr val="tx1"/>
                </a:solidFill>
                <a:latin typeface="Myriad Pro" charset="0"/>
                <a:ea typeface="Myriad Pro" charset="0"/>
                <a:cs typeface="Myriad Pro" charset="0"/>
              </a:defRPr>
            </a:lvl1pPr>
          </a:lstStyle>
          <a:p>
            <a:pPr>
              <a:defRPr/>
            </a:pPr>
            <a:r>
              <a:rPr lang="fi-FI" altLang="fi-FI"/>
              <a:t>Etunimi Sukunimi | Puh +358 55 5555 555 | </a:t>
            </a:r>
            <a:r>
              <a:rPr lang="fi-FI" altLang="fi-FI" err="1"/>
              <a:t>etunimi.sukunimi@ekarjala.fi</a:t>
            </a:r>
            <a:r>
              <a:rPr lang="fi-FI" altLang="fi-FI"/>
              <a:t> | </a:t>
            </a:r>
            <a:r>
              <a:rPr lang="fi-FI" altLang="fi-FI" b="1" err="1"/>
              <a:t>www.ekarjala.fi</a:t>
            </a:r>
            <a:endParaRPr lang="fi-FI" altLang="fi-FI" b="1"/>
          </a:p>
        </p:txBody>
      </p:sp>
    </p:spTree>
    <p:extLst>
      <p:ext uri="{BB962C8B-B14F-4D97-AF65-F5344CB8AC3E}">
        <p14:creationId xmlns:p14="http://schemas.microsoft.com/office/powerpoint/2010/main" val="419946048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F1563-63A1-4D1D-887E-D5CEB4A2165D}" type="datetimeFigureOut">
              <a:rPr lang="fi-FI" smtClean="0">
                <a:solidFill>
                  <a:prstClr val="black">
                    <a:tint val="75000"/>
                  </a:prstClr>
                </a:solidFill>
              </a:rPr>
              <a:pPr/>
              <a:t>7.6.2018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4C4359-CA60-45C8-B230-906F32BC2B62}" type="slidenum">
              <a:rPr lang="fi-FI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213229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Otsikko ja teksti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3" y="1588"/>
            <a:ext cx="9136062" cy="5140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Kuva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0538" y="374650"/>
            <a:ext cx="569912" cy="696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Slide Number Placeholder 5"/>
          <p:cNvSpPr txBox="1">
            <a:spLocks/>
          </p:cNvSpPr>
          <p:nvPr/>
        </p:nvSpPr>
        <p:spPr>
          <a:xfrm>
            <a:off x="8480425" y="4706938"/>
            <a:ext cx="434975" cy="274637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bg1"/>
                </a:solidFill>
                <a:latin typeface="Source Sans Pro" charset="0"/>
                <a:ea typeface="ヒラギノ角ゴ Pro W3" charset="-128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charset="0"/>
                <a:ea typeface="ヒラギノ角ゴ Pro W3" charset="-128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charset="0"/>
                <a:ea typeface="ヒラギノ角ゴ Pro W3" charset="-128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charset="0"/>
                <a:ea typeface="ヒラギノ角ゴ Pro W3" charset="-128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charset="0"/>
                <a:ea typeface="ヒラギノ角ゴ Pro W3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charset="0"/>
                <a:ea typeface="ヒラギノ角ゴ Pro W3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charset="0"/>
                <a:ea typeface="ヒラギノ角ゴ Pro W3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charset="0"/>
                <a:ea typeface="ヒラギノ角ゴ Pro W3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charset="0"/>
                <a:ea typeface="ヒラギノ角ゴ Pro W3" charset="-128"/>
                <a:cs typeface="+mn-cs"/>
              </a:defRPr>
            </a:lvl9pPr>
          </a:lstStyle>
          <a:p>
            <a:pPr>
              <a:defRPr/>
            </a:pPr>
            <a:fld id="{1566BCCD-C90B-40C5-BA42-C438E14A4D38}" type="slidenum">
              <a:rPr lang="fi-FI" altLang="fi-FI" b="1" smtClean="0">
                <a:solidFill>
                  <a:prstClr val="white">
                    <a:lumMod val="95000"/>
                  </a:prstClr>
                </a:solidFill>
              </a:rPr>
              <a:pPr>
                <a:defRPr/>
              </a:pPr>
              <a:t>‹#›</a:t>
            </a:fld>
            <a:endParaRPr lang="fi-FI" altLang="fi-FI" b="1" dirty="0">
              <a:solidFill>
                <a:prstClr val="white">
                  <a:lumMod val="95000"/>
                </a:prstClr>
              </a:solidFill>
            </a:endParaRPr>
          </a:p>
        </p:txBody>
      </p:sp>
      <p:sp>
        <p:nvSpPr>
          <p:cNvPr id="10" name="Date Placeholder 3"/>
          <p:cNvSpPr txBox="1">
            <a:spLocks/>
          </p:cNvSpPr>
          <p:nvPr/>
        </p:nvSpPr>
        <p:spPr>
          <a:xfrm>
            <a:off x="7573963" y="4714875"/>
            <a:ext cx="906462" cy="2746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charset="0"/>
                <a:ea typeface="ヒラギノ角ゴ Pro W3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ヒラギノ角ゴ Pro W3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ヒラギノ角ゴ Pro W3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ヒラギノ角ゴ Pro W3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ヒラギノ角ゴ Pro W3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ヒラギノ角ゴ Pro W3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ヒラギノ角ゴ Pro W3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ヒラギノ角ゴ Pro W3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ヒラギノ角ゴ Pro W3" charset="-128"/>
              </a:defRPr>
            </a:lvl9pPr>
          </a:lstStyle>
          <a:p>
            <a:pPr algn="r">
              <a:defRPr/>
            </a:pPr>
            <a:fld id="{3FF195A0-433F-1D45-A1E8-0F9E3CB19E2F}" type="datetime1">
              <a:rPr lang="fi-FI" altLang="fi-FI" sz="900" smtClean="0">
                <a:solidFill>
                  <a:srgbClr val="F2F2F2"/>
                </a:solidFill>
                <a:latin typeface="Source Sans Pro" charset="0"/>
              </a:rPr>
              <a:pPr algn="r">
                <a:defRPr/>
              </a:pPr>
              <a:t>7.6.2018</a:t>
            </a:fld>
            <a:endParaRPr lang="fi-FI" altLang="fi-FI" sz="900" smtClean="0">
              <a:solidFill>
                <a:srgbClr val="F2F2F2"/>
              </a:solidFill>
              <a:latin typeface="Source Sans Pro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2941" y="1637869"/>
            <a:ext cx="3595614" cy="375720"/>
          </a:xfrm>
        </p:spPr>
        <p:txBody>
          <a:bodyPr anchor="b">
            <a:normAutofit/>
          </a:bodyPr>
          <a:lstStyle>
            <a:lvl1pPr marL="0" indent="0">
              <a:buNone/>
              <a:defRPr sz="1600" b="1" i="0">
                <a:latin typeface="DINPro" charset="0"/>
                <a:ea typeface="DINPro" charset="0"/>
                <a:cs typeface="DINPro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2941" y="2144498"/>
            <a:ext cx="3595614" cy="2560905"/>
          </a:xfrm>
        </p:spPr>
        <p:txBody>
          <a:bodyPr>
            <a:normAutofit/>
          </a:bodyPr>
          <a:lstStyle>
            <a:lvl1pPr>
              <a:spcBef>
                <a:spcPts val="0"/>
              </a:spcBef>
              <a:spcAft>
                <a:spcPts val="800"/>
              </a:spcAft>
              <a:defRPr sz="1100" b="0" i="0">
                <a:latin typeface="Myriad Pro Light" charset="0"/>
                <a:ea typeface="Myriad Pro Light" charset="0"/>
                <a:cs typeface="Myriad Pro Light" charset="0"/>
              </a:defRPr>
            </a:lvl1pPr>
            <a:lvl2pPr>
              <a:spcBef>
                <a:spcPts val="0"/>
              </a:spcBef>
              <a:spcAft>
                <a:spcPts val="800"/>
              </a:spcAft>
              <a:defRPr sz="1100" b="0" i="0">
                <a:latin typeface="Myriad Pro Light" charset="0"/>
                <a:ea typeface="Myriad Pro Light" charset="0"/>
                <a:cs typeface="Myriad Pro Light" charset="0"/>
              </a:defRPr>
            </a:lvl2pPr>
            <a:lvl3pPr>
              <a:spcBef>
                <a:spcPts val="0"/>
              </a:spcBef>
              <a:spcAft>
                <a:spcPts val="800"/>
              </a:spcAft>
              <a:defRPr sz="1050" b="0" i="0">
                <a:latin typeface="Myriad Pro Light" charset="0"/>
                <a:ea typeface="Myriad Pro Light" charset="0"/>
                <a:cs typeface="Myriad Pro Light" charset="0"/>
              </a:defRPr>
            </a:lvl3pPr>
            <a:lvl4pPr>
              <a:spcBef>
                <a:spcPts val="0"/>
              </a:spcBef>
              <a:spcAft>
                <a:spcPts val="800"/>
              </a:spcAft>
              <a:defRPr sz="1000" b="0" i="0">
                <a:latin typeface="Myriad Pro Light" charset="0"/>
                <a:ea typeface="Myriad Pro Light" charset="0"/>
                <a:cs typeface="Myriad Pro Light" charset="0"/>
              </a:defRPr>
            </a:lvl4pPr>
            <a:lvl5pPr>
              <a:spcBef>
                <a:spcPts val="0"/>
              </a:spcBef>
              <a:spcAft>
                <a:spcPts val="800"/>
              </a:spcAft>
              <a:defRPr sz="1000" b="0" i="0">
                <a:latin typeface="Myriad Pro Light" charset="0"/>
                <a:ea typeface="Myriad Pro Light" charset="0"/>
                <a:cs typeface="Myriad Pro Light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67096" y="1637869"/>
            <a:ext cx="3600000" cy="375720"/>
          </a:xfrm>
        </p:spPr>
        <p:txBody>
          <a:bodyPr anchor="b">
            <a:normAutofit/>
          </a:bodyPr>
          <a:lstStyle>
            <a:lvl1pPr marL="0" indent="0">
              <a:buNone/>
              <a:defRPr sz="1600" b="1" i="0">
                <a:latin typeface="DINPro" charset="0"/>
                <a:ea typeface="DINPro" charset="0"/>
                <a:cs typeface="DINPro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67098" y="2144498"/>
            <a:ext cx="3600000" cy="2560905"/>
          </a:xfrm>
        </p:spPr>
        <p:txBody>
          <a:bodyPr>
            <a:normAutofit/>
          </a:bodyPr>
          <a:lstStyle>
            <a:lvl1pPr>
              <a:spcBef>
                <a:spcPts val="0"/>
              </a:spcBef>
              <a:spcAft>
                <a:spcPts val="800"/>
              </a:spcAft>
              <a:defRPr sz="1100" b="0" i="0">
                <a:latin typeface="Myriad Pro Light" charset="0"/>
                <a:ea typeface="Myriad Pro Light" charset="0"/>
                <a:cs typeface="Myriad Pro Light" charset="0"/>
              </a:defRPr>
            </a:lvl1pPr>
            <a:lvl2pPr>
              <a:spcBef>
                <a:spcPts val="0"/>
              </a:spcBef>
              <a:spcAft>
                <a:spcPts val="800"/>
              </a:spcAft>
              <a:defRPr sz="1100" b="0" i="0">
                <a:latin typeface="Myriad Pro Light" charset="0"/>
                <a:ea typeface="Myriad Pro Light" charset="0"/>
                <a:cs typeface="Myriad Pro Light" charset="0"/>
              </a:defRPr>
            </a:lvl2pPr>
            <a:lvl3pPr>
              <a:spcBef>
                <a:spcPts val="0"/>
              </a:spcBef>
              <a:spcAft>
                <a:spcPts val="800"/>
              </a:spcAft>
              <a:defRPr sz="1050" b="0" i="0">
                <a:latin typeface="Myriad Pro Light" charset="0"/>
                <a:ea typeface="Myriad Pro Light" charset="0"/>
                <a:cs typeface="Myriad Pro Light" charset="0"/>
              </a:defRPr>
            </a:lvl3pPr>
            <a:lvl4pPr>
              <a:spcBef>
                <a:spcPts val="0"/>
              </a:spcBef>
              <a:spcAft>
                <a:spcPts val="800"/>
              </a:spcAft>
              <a:defRPr sz="1000" b="0" i="0">
                <a:latin typeface="Myriad Pro Light" charset="0"/>
                <a:ea typeface="Myriad Pro Light" charset="0"/>
                <a:cs typeface="Myriad Pro Light" charset="0"/>
              </a:defRPr>
            </a:lvl4pPr>
            <a:lvl5pPr>
              <a:spcBef>
                <a:spcPts val="0"/>
              </a:spcBef>
              <a:spcAft>
                <a:spcPts val="800"/>
              </a:spcAft>
              <a:defRPr sz="1000" b="0" i="0">
                <a:latin typeface="Myriad Pro Light" charset="0"/>
                <a:ea typeface="Myriad Pro Light" charset="0"/>
                <a:cs typeface="Myriad Pro Light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19" name="Title 1"/>
          <p:cNvSpPr>
            <a:spLocks noGrp="1"/>
          </p:cNvSpPr>
          <p:nvPr>
            <p:ph type="title"/>
          </p:nvPr>
        </p:nvSpPr>
        <p:spPr>
          <a:xfrm>
            <a:off x="602941" y="324026"/>
            <a:ext cx="7015271" cy="1175041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5000" cap="all"/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0028763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tsikko dia, 2. ta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8" y="3175"/>
            <a:ext cx="9136062" cy="5140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Kuva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488" y="374650"/>
            <a:ext cx="569912" cy="696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Slide Number Placeholder 5"/>
          <p:cNvSpPr txBox="1">
            <a:spLocks/>
          </p:cNvSpPr>
          <p:nvPr/>
        </p:nvSpPr>
        <p:spPr>
          <a:xfrm>
            <a:off x="8480425" y="4706938"/>
            <a:ext cx="434975" cy="274637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bg1"/>
                </a:solidFill>
                <a:latin typeface="Source Sans Pro" charset="0"/>
                <a:ea typeface="ヒラギノ角ゴ Pro W3" charset="-128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charset="0"/>
                <a:ea typeface="ヒラギノ角ゴ Pro W3" charset="-128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charset="0"/>
                <a:ea typeface="ヒラギノ角ゴ Pro W3" charset="-128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charset="0"/>
                <a:ea typeface="ヒラギノ角ゴ Pro W3" charset="-128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charset="0"/>
                <a:ea typeface="ヒラギノ角ゴ Pro W3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charset="0"/>
                <a:ea typeface="ヒラギノ角ゴ Pro W3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charset="0"/>
                <a:ea typeface="ヒラギノ角ゴ Pro W3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charset="0"/>
                <a:ea typeface="ヒラギノ角ゴ Pro W3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charset="0"/>
                <a:ea typeface="ヒラギノ角ゴ Pro W3" charset="-128"/>
                <a:cs typeface="+mn-cs"/>
              </a:defRPr>
            </a:lvl9pPr>
          </a:lstStyle>
          <a:p>
            <a:pPr>
              <a:defRPr/>
            </a:pPr>
            <a:fld id="{5F41D2E5-AFF7-4227-81F4-FE8AE5B76072}" type="slidenum">
              <a:rPr lang="fi-FI" altLang="fi-FI" b="1" smtClean="0">
                <a:solidFill>
                  <a:schemeClr val="bg1">
                    <a:lumMod val="50000"/>
                  </a:schemeClr>
                </a:solidFill>
              </a:rPr>
              <a:pPr>
                <a:defRPr/>
              </a:pPr>
              <a:t>‹#›</a:t>
            </a:fld>
            <a:endParaRPr lang="fi-FI" altLang="fi-FI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8" name="Date Placeholder 3"/>
          <p:cNvSpPr txBox="1">
            <a:spLocks/>
          </p:cNvSpPr>
          <p:nvPr/>
        </p:nvSpPr>
        <p:spPr>
          <a:xfrm>
            <a:off x="7573963" y="4714875"/>
            <a:ext cx="906462" cy="2746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charset="0"/>
                <a:ea typeface="ヒラギノ角ゴ Pro W3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ヒラギノ角ゴ Pro W3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ヒラギノ角ゴ Pro W3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ヒラギノ角ゴ Pro W3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ヒラギノ角ゴ Pro W3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ヒラギノ角ゴ Pro W3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ヒラギノ角ゴ Pro W3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ヒラギノ角ゴ Pro W3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ヒラギノ角ゴ Pro W3" charset="-128"/>
              </a:defRPr>
            </a:lvl9pPr>
          </a:lstStyle>
          <a:p>
            <a:pPr algn="r">
              <a:defRPr/>
            </a:pPr>
            <a:fld id="{42545FE0-04A6-0F43-BE2F-0889E80D74EA}" type="datetime1">
              <a:rPr lang="fi-FI" altLang="fi-FI" sz="900" smtClean="0">
                <a:solidFill>
                  <a:srgbClr val="7F7F7F"/>
                </a:solidFill>
                <a:latin typeface="Source Sans Pro" charset="0"/>
              </a:rPr>
              <a:pPr algn="r">
                <a:defRPr/>
              </a:pPr>
              <a:t>7.6.2018</a:t>
            </a:fld>
            <a:endParaRPr lang="fi-FI" altLang="fi-FI" sz="900" smtClean="0">
              <a:solidFill>
                <a:srgbClr val="7F7F7F"/>
              </a:solidFill>
              <a:latin typeface="Source Sans Pro" charset="0"/>
            </a:endParaRPr>
          </a:p>
        </p:txBody>
      </p:sp>
      <p:sp>
        <p:nvSpPr>
          <p:cNvPr id="9" name="Title 9"/>
          <p:cNvSpPr txBox="1">
            <a:spLocks/>
          </p:cNvSpPr>
          <p:nvPr/>
        </p:nvSpPr>
        <p:spPr>
          <a:xfrm>
            <a:off x="727075" y="2876550"/>
            <a:ext cx="576263" cy="857250"/>
          </a:xfrm>
          <a:prstGeom prst="rect">
            <a:avLst/>
          </a:prstGeom>
        </p:spPr>
        <p:txBody>
          <a:bodyPr lIns="0" tIns="0" rIns="0" bIns="0" anchor="b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400" kern="1200" cap="all">
                <a:solidFill>
                  <a:srgbClr val="FFFFFF"/>
                </a:solidFill>
                <a:latin typeface="Source Sans Pro Light"/>
                <a:ea typeface="+mj-ea"/>
                <a:cs typeface="Source Sans Pro Light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fi-FI" dirty="0" smtClean="0">
                <a:solidFill>
                  <a:schemeClr val="bg1">
                    <a:lumMod val="95000"/>
                  </a:schemeClr>
                </a:solidFill>
              </a:rPr>
              <a:t>/</a:t>
            </a:r>
            <a:endParaRPr lang="fi-FI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042190" y="245682"/>
            <a:ext cx="3644609" cy="1422725"/>
          </a:xfrm>
          <a:noFill/>
          <a:ln>
            <a:noFill/>
          </a:ln>
        </p:spPr>
        <p:txBody>
          <a:bodyPr>
            <a:noAutofit/>
          </a:bodyPr>
          <a:lstStyle>
            <a:lvl1pPr marL="0" indent="0" algn="r">
              <a:buNone/>
              <a:defRPr sz="10000" b="0" i="0">
                <a:solidFill>
                  <a:schemeClr val="bg1"/>
                </a:solidFill>
                <a:latin typeface="Source Sans Pro" charset="0"/>
                <a:ea typeface="Source Sans Pro" charset="0"/>
                <a:cs typeface="Source Sans Pro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smtClean="0"/>
              <a:t>Muokkaa alaotsikon perustyyliä napsautt.</a:t>
            </a:r>
            <a:endParaRPr lang="fi-FI" dirty="0"/>
          </a:p>
        </p:txBody>
      </p:sp>
      <p:sp>
        <p:nvSpPr>
          <p:cNvPr id="11" name="Title 9"/>
          <p:cNvSpPr>
            <a:spLocks noGrp="1"/>
          </p:cNvSpPr>
          <p:nvPr>
            <p:ph type="title"/>
          </p:nvPr>
        </p:nvSpPr>
        <p:spPr>
          <a:xfrm>
            <a:off x="1303438" y="2876155"/>
            <a:ext cx="5601622" cy="857250"/>
          </a:xfrm>
        </p:spPr>
        <p:txBody>
          <a:bodyPr anchor="b"/>
          <a:lstStyle>
            <a:lvl1pPr>
              <a:defRPr cap="all">
                <a:solidFill>
                  <a:srgbClr val="FFFFFF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14" name="Content Placeholder 2"/>
          <p:cNvSpPr>
            <a:spLocks noGrp="1"/>
          </p:cNvSpPr>
          <p:nvPr>
            <p:ph idx="13"/>
          </p:nvPr>
        </p:nvSpPr>
        <p:spPr>
          <a:xfrm>
            <a:off x="1303438" y="3841437"/>
            <a:ext cx="5601622" cy="702739"/>
          </a:xfrm>
        </p:spPr>
        <p:txBody>
          <a:bodyPr>
            <a:normAutofit/>
          </a:bodyPr>
          <a:lstStyle>
            <a:lvl1pPr marL="0" indent="0">
              <a:lnSpc>
                <a:spcPct val="70000"/>
              </a:lnSpc>
              <a:buNone/>
              <a:defRPr sz="4400" b="1" i="0" cap="all" spc="-150">
                <a:solidFill>
                  <a:srgbClr val="FFFFFF"/>
                </a:solidFill>
                <a:latin typeface="DINPro" charset="0"/>
                <a:ea typeface="DINPro" charset="0"/>
                <a:cs typeface="DINPro" charset="0"/>
              </a:defRPr>
            </a:lvl1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</p:spTree>
    <p:extLst>
      <p:ext uri="{BB962C8B-B14F-4D97-AF65-F5344CB8AC3E}">
        <p14:creationId xmlns:p14="http://schemas.microsoft.com/office/powerpoint/2010/main" val="20776681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Otsikko dia, 2. ta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5" y="3175"/>
            <a:ext cx="9136063" cy="5140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Kuva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488" y="374650"/>
            <a:ext cx="569912" cy="696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Slide Number Placeholder 5"/>
          <p:cNvSpPr txBox="1">
            <a:spLocks/>
          </p:cNvSpPr>
          <p:nvPr/>
        </p:nvSpPr>
        <p:spPr>
          <a:xfrm>
            <a:off x="8480425" y="4706938"/>
            <a:ext cx="434975" cy="274637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bg1"/>
                </a:solidFill>
                <a:latin typeface="Source Sans Pro" charset="0"/>
                <a:ea typeface="ヒラギノ角ゴ Pro W3" charset="-128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charset="0"/>
                <a:ea typeface="ヒラギノ角ゴ Pro W3" charset="-128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charset="0"/>
                <a:ea typeface="ヒラギノ角ゴ Pro W3" charset="-128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charset="0"/>
                <a:ea typeface="ヒラギノ角ゴ Pro W3" charset="-128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charset="0"/>
                <a:ea typeface="ヒラギノ角ゴ Pro W3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charset="0"/>
                <a:ea typeface="ヒラギノ角ゴ Pro W3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charset="0"/>
                <a:ea typeface="ヒラギノ角ゴ Pro W3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charset="0"/>
                <a:ea typeface="ヒラギノ角ゴ Pro W3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charset="0"/>
                <a:ea typeface="ヒラギノ角ゴ Pro W3" charset="-128"/>
                <a:cs typeface="+mn-cs"/>
              </a:defRPr>
            </a:lvl9pPr>
          </a:lstStyle>
          <a:p>
            <a:pPr>
              <a:defRPr/>
            </a:pPr>
            <a:fld id="{8FF27000-B718-4E13-93AB-6095D0C7CF2D}" type="slidenum">
              <a:rPr lang="fi-FI" altLang="fi-FI" b="1" smtClean="0">
                <a:solidFill>
                  <a:schemeClr val="bg1">
                    <a:lumMod val="50000"/>
                  </a:schemeClr>
                </a:solidFill>
              </a:rPr>
              <a:pPr>
                <a:defRPr/>
              </a:pPr>
              <a:t>‹#›</a:t>
            </a:fld>
            <a:endParaRPr lang="fi-FI" altLang="fi-FI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8" name="Date Placeholder 3"/>
          <p:cNvSpPr txBox="1">
            <a:spLocks/>
          </p:cNvSpPr>
          <p:nvPr/>
        </p:nvSpPr>
        <p:spPr>
          <a:xfrm>
            <a:off x="7573963" y="4714875"/>
            <a:ext cx="906462" cy="2746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charset="0"/>
                <a:ea typeface="ヒラギノ角ゴ Pro W3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ヒラギノ角ゴ Pro W3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ヒラギノ角ゴ Pro W3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ヒラギノ角ゴ Pro W3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ヒラギノ角ゴ Pro W3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ヒラギノ角ゴ Pro W3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ヒラギノ角ゴ Pro W3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ヒラギノ角ゴ Pro W3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ヒラギノ角ゴ Pro W3" charset="-128"/>
              </a:defRPr>
            </a:lvl9pPr>
          </a:lstStyle>
          <a:p>
            <a:pPr algn="r">
              <a:defRPr/>
            </a:pPr>
            <a:fld id="{9BB66E0D-6EBD-E442-B438-27BDC99F544E}" type="datetime1">
              <a:rPr lang="fi-FI" altLang="fi-FI" sz="900" smtClean="0">
                <a:solidFill>
                  <a:srgbClr val="7F7F7F"/>
                </a:solidFill>
                <a:latin typeface="Source Sans Pro" charset="0"/>
              </a:rPr>
              <a:pPr algn="r">
                <a:defRPr/>
              </a:pPr>
              <a:t>7.6.2018</a:t>
            </a:fld>
            <a:endParaRPr lang="fi-FI" altLang="fi-FI" sz="900" smtClean="0">
              <a:solidFill>
                <a:srgbClr val="7F7F7F"/>
              </a:solidFill>
              <a:latin typeface="Source Sans Pro" charset="0"/>
            </a:endParaRPr>
          </a:p>
        </p:txBody>
      </p:sp>
      <p:sp>
        <p:nvSpPr>
          <p:cNvPr id="9" name="Title 9"/>
          <p:cNvSpPr txBox="1">
            <a:spLocks/>
          </p:cNvSpPr>
          <p:nvPr/>
        </p:nvSpPr>
        <p:spPr>
          <a:xfrm>
            <a:off x="727075" y="2876550"/>
            <a:ext cx="576263" cy="857250"/>
          </a:xfrm>
          <a:prstGeom prst="rect">
            <a:avLst/>
          </a:prstGeom>
        </p:spPr>
        <p:txBody>
          <a:bodyPr lIns="0" tIns="0" rIns="0" bIns="0" anchor="b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400" kern="1200" cap="all">
                <a:solidFill>
                  <a:srgbClr val="FFFFFF"/>
                </a:solidFill>
                <a:latin typeface="Source Sans Pro Light"/>
                <a:ea typeface="+mj-ea"/>
                <a:cs typeface="Source Sans Pro Light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fi-FI" dirty="0" smtClean="0">
                <a:solidFill>
                  <a:schemeClr val="tx2"/>
                </a:solidFill>
              </a:rPr>
              <a:t>/</a:t>
            </a:r>
            <a:endParaRPr lang="fi-FI" dirty="0">
              <a:solidFill>
                <a:schemeClr val="tx2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042190" y="245682"/>
            <a:ext cx="3644609" cy="1422725"/>
          </a:xfrm>
          <a:noFill/>
          <a:ln>
            <a:noFill/>
          </a:ln>
        </p:spPr>
        <p:txBody>
          <a:bodyPr>
            <a:noAutofit/>
          </a:bodyPr>
          <a:lstStyle>
            <a:lvl1pPr marL="0" indent="0" algn="r">
              <a:buNone/>
              <a:defRPr sz="10000" b="0" i="0">
                <a:solidFill>
                  <a:schemeClr val="bg1"/>
                </a:solidFill>
                <a:latin typeface="Source Sans Pro" charset="0"/>
                <a:ea typeface="Source Sans Pro" charset="0"/>
                <a:cs typeface="Source Sans Pro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smtClean="0"/>
              <a:t>Muokkaa alaotsikon perustyyliä napsautt.</a:t>
            </a:r>
            <a:endParaRPr lang="fi-FI" dirty="0"/>
          </a:p>
        </p:txBody>
      </p:sp>
      <p:sp>
        <p:nvSpPr>
          <p:cNvPr id="11" name="Title 9"/>
          <p:cNvSpPr>
            <a:spLocks noGrp="1"/>
          </p:cNvSpPr>
          <p:nvPr>
            <p:ph type="title"/>
          </p:nvPr>
        </p:nvSpPr>
        <p:spPr>
          <a:xfrm>
            <a:off x="1303438" y="2876155"/>
            <a:ext cx="5601622" cy="857250"/>
          </a:xfrm>
        </p:spPr>
        <p:txBody>
          <a:bodyPr anchor="b"/>
          <a:lstStyle>
            <a:lvl1pPr>
              <a:defRPr cap="all">
                <a:solidFill>
                  <a:srgbClr val="FFFFFF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14" name="Content Placeholder 2"/>
          <p:cNvSpPr>
            <a:spLocks noGrp="1"/>
          </p:cNvSpPr>
          <p:nvPr>
            <p:ph idx="13"/>
          </p:nvPr>
        </p:nvSpPr>
        <p:spPr>
          <a:xfrm>
            <a:off x="1303438" y="3841437"/>
            <a:ext cx="5601622" cy="702739"/>
          </a:xfrm>
        </p:spPr>
        <p:txBody>
          <a:bodyPr>
            <a:normAutofit/>
          </a:bodyPr>
          <a:lstStyle>
            <a:lvl1pPr marL="0" indent="0">
              <a:lnSpc>
                <a:spcPct val="70000"/>
              </a:lnSpc>
              <a:buNone/>
              <a:defRPr sz="4400" b="1" i="0" cap="all" spc="-150">
                <a:solidFill>
                  <a:srgbClr val="FFFFFF"/>
                </a:solidFill>
                <a:latin typeface="DINPro" charset="0"/>
                <a:ea typeface="DINPro" charset="0"/>
                <a:cs typeface="DINPro" charset="0"/>
              </a:defRPr>
            </a:lvl1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</p:spTree>
    <p:extLst>
      <p:ext uri="{BB962C8B-B14F-4D97-AF65-F5344CB8AC3E}">
        <p14:creationId xmlns:p14="http://schemas.microsoft.com/office/powerpoint/2010/main" val="6691248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Otsikko dia, 2. ta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5" y="3175"/>
            <a:ext cx="9136063" cy="5140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Kuva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488" y="374650"/>
            <a:ext cx="569912" cy="696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Slide Number Placeholder 5"/>
          <p:cNvSpPr txBox="1">
            <a:spLocks/>
          </p:cNvSpPr>
          <p:nvPr/>
        </p:nvSpPr>
        <p:spPr>
          <a:xfrm>
            <a:off x="8480425" y="4706938"/>
            <a:ext cx="434975" cy="274637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bg1"/>
                </a:solidFill>
                <a:latin typeface="Source Sans Pro" charset="0"/>
                <a:ea typeface="ヒラギノ角ゴ Pro W3" charset="-128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charset="0"/>
                <a:ea typeface="ヒラギノ角ゴ Pro W3" charset="-128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charset="0"/>
                <a:ea typeface="ヒラギノ角ゴ Pro W3" charset="-128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charset="0"/>
                <a:ea typeface="ヒラギノ角ゴ Pro W3" charset="-128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charset="0"/>
                <a:ea typeface="ヒラギノ角ゴ Pro W3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charset="0"/>
                <a:ea typeface="ヒラギノ角ゴ Pro W3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charset="0"/>
                <a:ea typeface="ヒラギノ角ゴ Pro W3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charset="0"/>
                <a:ea typeface="ヒラギノ角ゴ Pro W3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charset="0"/>
                <a:ea typeface="ヒラギノ角ゴ Pro W3" charset="-128"/>
                <a:cs typeface="+mn-cs"/>
              </a:defRPr>
            </a:lvl9pPr>
          </a:lstStyle>
          <a:p>
            <a:pPr>
              <a:defRPr/>
            </a:pPr>
            <a:fld id="{2BA8A75D-BD10-4893-9435-4F2FA2E4668D}" type="slidenum">
              <a:rPr lang="fi-FI" altLang="fi-FI" b="1" smtClean="0">
                <a:solidFill>
                  <a:schemeClr val="bg1">
                    <a:lumMod val="50000"/>
                  </a:schemeClr>
                </a:solidFill>
              </a:rPr>
              <a:pPr>
                <a:defRPr/>
              </a:pPr>
              <a:t>‹#›</a:t>
            </a:fld>
            <a:endParaRPr lang="fi-FI" altLang="fi-FI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8" name="Date Placeholder 3"/>
          <p:cNvSpPr txBox="1">
            <a:spLocks/>
          </p:cNvSpPr>
          <p:nvPr/>
        </p:nvSpPr>
        <p:spPr>
          <a:xfrm>
            <a:off x="7573963" y="4714875"/>
            <a:ext cx="906462" cy="2746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charset="0"/>
                <a:ea typeface="ヒラギノ角ゴ Pro W3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ヒラギノ角ゴ Pro W3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ヒラギノ角ゴ Pro W3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ヒラギノ角ゴ Pro W3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ヒラギノ角ゴ Pro W3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ヒラギノ角ゴ Pro W3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ヒラギノ角ゴ Pro W3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ヒラギノ角ゴ Pro W3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ヒラギノ角ゴ Pro W3" charset="-128"/>
              </a:defRPr>
            </a:lvl9pPr>
          </a:lstStyle>
          <a:p>
            <a:pPr algn="r">
              <a:defRPr/>
            </a:pPr>
            <a:fld id="{4FD3594E-A120-B749-AE19-1D3474DA230A}" type="datetime1">
              <a:rPr lang="fi-FI" altLang="fi-FI" sz="900" smtClean="0">
                <a:solidFill>
                  <a:srgbClr val="7F7F7F"/>
                </a:solidFill>
                <a:latin typeface="Source Sans Pro" charset="0"/>
              </a:rPr>
              <a:pPr algn="r">
                <a:defRPr/>
              </a:pPr>
              <a:t>7.6.2018</a:t>
            </a:fld>
            <a:endParaRPr lang="fi-FI" altLang="fi-FI" sz="900" smtClean="0">
              <a:solidFill>
                <a:srgbClr val="7F7F7F"/>
              </a:solidFill>
              <a:latin typeface="Source Sans Pro" charset="0"/>
            </a:endParaRPr>
          </a:p>
        </p:txBody>
      </p:sp>
      <p:sp>
        <p:nvSpPr>
          <p:cNvPr id="9" name="Title 9"/>
          <p:cNvSpPr txBox="1">
            <a:spLocks/>
          </p:cNvSpPr>
          <p:nvPr/>
        </p:nvSpPr>
        <p:spPr>
          <a:xfrm>
            <a:off x="727075" y="2876550"/>
            <a:ext cx="576263" cy="857250"/>
          </a:xfrm>
          <a:prstGeom prst="rect">
            <a:avLst/>
          </a:prstGeom>
        </p:spPr>
        <p:txBody>
          <a:bodyPr lIns="0" tIns="0" rIns="0" bIns="0" anchor="b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400" kern="1200" cap="all">
                <a:solidFill>
                  <a:srgbClr val="FFFFFF"/>
                </a:solidFill>
                <a:latin typeface="Source Sans Pro Light"/>
                <a:ea typeface="+mj-ea"/>
                <a:cs typeface="Source Sans Pro Light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fi-FI" dirty="0" smtClean="0">
                <a:solidFill>
                  <a:schemeClr val="tx2"/>
                </a:solidFill>
              </a:rPr>
              <a:t>/</a:t>
            </a:r>
            <a:endParaRPr lang="fi-FI" dirty="0">
              <a:solidFill>
                <a:schemeClr val="tx2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042190" y="245682"/>
            <a:ext cx="3644609" cy="1422725"/>
          </a:xfrm>
          <a:noFill/>
          <a:ln>
            <a:noFill/>
          </a:ln>
        </p:spPr>
        <p:txBody>
          <a:bodyPr>
            <a:noAutofit/>
          </a:bodyPr>
          <a:lstStyle>
            <a:lvl1pPr marL="0" indent="0" algn="r">
              <a:buNone/>
              <a:defRPr sz="10000" b="0" i="0">
                <a:solidFill>
                  <a:schemeClr val="bg1"/>
                </a:solidFill>
                <a:latin typeface="Source Sans Pro" charset="0"/>
                <a:ea typeface="Source Sans Pro" charset="0"/>
                <a:cs typeface="Source Sans Pro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smtClean="0"/>
              <a:t>Muokkaa alaotsikon perustyyliä napsautt.</a:t>
            </a:r>
            <a:endParaRPr lang="fi-FI" dirty="0"/>
          </a:p>
        </p:txBody>
      </p:sp>
      <p:sp>
        <p:nvSpPr>
          <p:cNvPr id="11" name="Title 9"/>
          <p:cNvSpPr>
            <a:spLocks noGrp="1"/>
          </p:cNvSpPr>
          <p:nvPr>
            <p:ph type="title"/>
          </p:nvPr>
        </p:nvSpPr>
        <p:spPr>
          <a:xfrm>
            <a:off x="1303438" y="2876155"/>
            <a:ext cx="5601622" cy="857250"/>
          </a:xfrm>
        </p:spPr>
        <p:txBody>
          <a:bodyPr anchor="b"/>
          <a:lstStyle>
            <a:lvl1pPr>
              <a:defRPr cap="all">
                <a:solidFill>
                  <a:srgbClr val="FFFFFF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14" name="Content Placeholder 2"/>
          <p:cNvSpPr>
            <a:spLocks noGrp="1"/>
          </p:cNvSpPr>
          <p:nvPr>
            <p:ph idx="13"/>
          </p:nvPr>
        </p:nvSpPr>
        <p:spPr>
          <a:xfrm>
            <a:off x="1303438" y="3841437"/>
            <a:ext cx="5601622" cy="702739"/>
          </a:xfrm>
        </p:spPr>
        <p:txBody>
          <a:bodyPr>
            <a:normAutofit/>
          </a:bodyPr>
          <a:lstStyle>
            <a:lvl1pPr marL="0" indent="0">
              <a:lnSpc>
                <a:spcPct val="70000"/>
              </a:lnSpc>
              <a:buNone/>
              <a:defRPr sz="4400" b="1" i="0" cap="all" spc="-150">
                <a:solidFill>
                  <a:srgbClr val="FFFFFF"/>
                </a:solidFill>
                <a:latin typeface="DINPro" charset="0"/>
                <a:ea typeface="DINPro" charset="0"/>
                <a:cs typeface="DINPro" charset="0"/>
              </a:defRPr>
            </a:lvl1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</p:spTree>
    <p:extLst>
      <p:ext uri="{BB962C8B-B14F-4D97-AF65-F5344CB8AC3E}">
        <p14:creationId xmlns:p14="http://schemas.microsoft.com/office/powerpoint/2010/main" val="18846833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tsikko ja teksti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5" y="3175"/>
            <a:ext cx="9134475" cy="5137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Kuva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0538" y="374650"/>
            <a:ext cx="569912" cy="696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Slide Number Placeholder 5"/>
          <p:cNvSpPr txBox="1">
            <a:spLocks/>
          </p:cNvSpPr>
          <p:nvPr/>
        </p:nvSpPr>
        <p:spPr>
          <a:xfrm>
            <a:off x="8480425" y="4706938"/>
            <a:ext cx="434975" cy="274637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bg1"/>
                </a:solidFill>
                <a:latin typeface="Source Sans Pro" charset="0"/>
                <a:ea typeface="ヒラギノ角ゴ Pro W3" charset="-128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charset="0"/>
                <a:ea typeface="ヒラギノ角ゴ Pro W3" charset="-128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charset="0"/>
                <a:ea typeface="ヒラギノ角ゴ Pro W3" charset="-128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charset="0"/>
                <a:ea typeface="ヒラギノ角ゴ Pro W3" charset="-128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charset="0"/>
                <a:ea typeface="ヒラギノ角ゴ Pro W3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charset="0"/>
                <a:ea typeface="ヒラギノ角ゴ Pro W3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charset="0"/>
                <a:ea typeface="ヒラギノ角ゴ Pro W3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charset="0"/>
                <a:ea typeface="ヒラギノ角ゴ Pro W3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charset="0"/>
                <a:ea typeface="ヒラギノ角ゴ Pro W3" charset="-128"/>
                <a:cs typeface="+mn-cs"/>
              </a:defRPr>
            </a:lvl9pPr>
          </a:lstStyle>
          <a:p>
            <a:pPr>
              <a:defRPr/>
            </a:pPr>
            <a:fld id="{51D170FA-EC99-42F6-8C1D-A76E00837D62}" type="slidenum">
              <a:rPr lang="fi-FI" altLang="fi-FI" b="1" smtClean="0">
                <a:solidFill>
                  <a:schemeClr val="bg1">
                    <a:lumMod val="95000"/>
                  </a:schemeClr>
                </a:solidFill>
              </a:rPr>
              <a:pPr>
                <a:defRPr/>
              </a:pPr>
              <a:t>‹#›</a:t>
            </a:fld>
            <a:endParaRPr lang="fi-FI" altLang="fi-FI" b="1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10" name="Date Placeholder 3"/>
          <p:cNvSpPr txBox="1">
            <a:spLocks/>
          </p:cNvSpPr>
          <p:nvPr/>
        </p:nvSpPr>
        <p:spPr>
          <a:xfrm>
            <a:off x="7573963" y="4714875"/>
            <a:ext cx="906462" cy="2746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charset="0"/>
                <a:ea typeface="ヒラギノ角ゴ Pro W3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ヒラギノ角ゴ Pro W3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ヒラギノ角ゴ Pro W3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ヒラギノ角ゴ Pro W3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ヒラギノ角ゴ Pro W3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ヒラギノ角ゴ Pro W3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ヒラギノ角ゴ Pro W3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ヒラギノ角ゴ Pro W3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ヒラギノ角ゴ Pro W3" charset="-128"/>
              </a:defRPr>
            </a:lvl9pPr>
          </a:lstStyle>
          <a:p>
            <a:pPr algn="r">
              <a:defRPr/>
            </a:pPr>
            <a:fld id="{F46506FF-0970-0B43-AF9B-154288B3F02F}" type="datetime1">
              <a:rPr lang="fi-FI" altLang="fi-FI" sz="900" smtClean="0">
                <a:solidFill>
                  <a:srgbClr val="F2F2F2"/>
                </a:solidFill>
                <a:latin typeface="Source Sans Pro" charset="0"/>
              </a:rPr>
              <a:pPr algn="r">
                <a:defRPr/>
              </a:pPr>
              <a:t>7.6.2018</a:t>
            </a:fld>
            <a:endParaRPr lang="fi-FI" altLang="fi-FI" sz="900" smtClean="0">
              <a:solidFill>
                <a:srgbClr val="F2F2F2"/>
              </a:solidFill>
              <a:latin typeface="Source Sans Pro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8283"/>
            <a:ext cx="4025884" cy="1688675"/>
          </a:xfrm>
        </p:spPr>
        <p:txBody>
          <a:bodyPr/>
          <a:lstStyle>
            <a:lvl1pPr>
              <a:defRPr sz="5000" cap="all">
                <a:solidFill>
                  <a:schemeClr val="bg1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9" name="Content Placeholder 2"/>
          <p:cNvSpPr>
            <a:spLocks noGrp="1"/>
          </p:cNvSpPr>
          <p:nvPr>
            <p:ph idx="13"/>
          </p:nvPr>
        </p:nvSpPr>
        <p:spPr>
          <a:xfrm>
            <a:off x="3772648" y="2637247"/>
            <a:ext cx="3225210" cy="1025671"/>
          </a:xfrm>
        </p:spPr>
        <p:txBody>
          <a:bodyPr>
            <a:normAutofit/>
          </a:bodyPr>
          <a:lstStyle>
            <a:lvl1pPr marL="0" indent="0" algn="ctr">
              <a:lnSpc>
                <a:spcPct val="120000"/>
              </a:lnSpc>
              <a:buNone/>
              <a:defRPr sz="1050" b="0" i="0">
                <a:latin typeface="Myriad Pro Light" charset="0"/>
                <a:ea typeface="Myriad Pro Light" charset="0"/>
                <a:cs typeface="Myriad Pro Light" charset="0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12" name="Content Placeholder 2"/>
          <p:cNvSpPr>
            <a:spLocks noGrp="1"/>
          </p:cNvSpPr>
          <p:nvPr>
            <p:ph idx="14"/>
          </p:nvPr>
        </p:nvSpPr>
        <p:spPr>
          <a:xfrm>
            <a:off x="5385253" y="1457426"/>
            <a:ext cx="3225210" cy="1025671"/>
          </a:xfrm>
        </p:spPr>
        <p:txBody>
          <a:bodyPr>
            <a:normAutofit/>
          </a:bodyPr>
          <a:lstStyle>
            <a:lvl1pPr marL="0" indent="0" algn="ctr">
              <a:lnSpc>
                <a:spcPct val="120000"/>
              </a:lnSpc>
              <a:buNone/>
              <a:defRPr sz="1050" b="0" i="0">
                <a:latin typeface="Myriad Pro Light" charset="0"/>
                <a:ea typeface="Myriad Pro Light" charset="0"/>
                <a:cs typeface="Myriad Pro Light" charset="0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13" name="Content Placeholder 2"/>
          <p:cNvSpPr>
            <a:spLocks noGrp="1"/>
          </p:cNvSpPr>
          <p:nvPr>
            <p:ph idx="15"/>
          </p:nvPr>
        </p:nvSpPr>
        <p:spPr>
          <a:xfrm>
            <a:off x="2238962" y="3858707"/>
            <a:ext cx="3225210" cy="1025671"/>
          </a:xfrm>
        </p:spPr>
        <p:txBody>
          <a:bodyPr>
            <a:normAutofit/>
          </a:bodyPr>
          <a:lstStyle>
            <a:lvl1pPr marL="0" indent="0" algn="ctr">
              <a:lnSpc>
                <a:spcPct val="120000"/>
              </a:lnSpc>
              <a:buNone/>
              <a:defRPr sz="1050" b="0" i="0">
                <a:latin typeface="Myriad Pro Light" charset="0"/>
                <a:ea typeface="Myriad Pro Light" charset="0"/>
                <a:cs typeface="Myriad Pro Light" charset="0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</p:spTree>
    <p:extLst>
      <p:ext uri="{BB962C8B-B14F-4D97-AF65-F5344CB8AC3E}">
        <p14:creationId xmlns:p14="http://schemas.microsoft.com/office/powerpoint/2010/main" val="426010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Otsikko ja teksti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5" y="3175"/>
            <a:ext cx="9132888" cy="5137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Kuva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0538" y="374650"/>
            <a:ext cx="569912" cy="696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Slide Number Placeholder 5"/>
          <p:cNvSpPr txBox="1">
            <a:spLocks/>
          </p:cNvSpPr>
          <p:nvPr/>
        </p:nvSpPr>
        <p:spPr>
          <a:xfrm>
            <a:off x="8480425" y="4706938"/>
            <a:ext cx="434975" cy="274637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bg1"/>
                </a:solidFill>
                <a:latin typeface="Source Sans Pro" charset="0"/>
                <a:ea typeface="ヒラギノ角ゴ Pro W3" charset="-128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charset="0"/>
                <a:ea typeface="ヒラギノ角ゴ Pro W3" charset="-128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charset="0"/>
                <a:ea typeface="ヒラギノ角ゴ Pro W3" charset="-128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charset="0"/>
                <a:ea typeface="ヒラギノ角ゴ Pro W3" charset="-128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charset="0"/>
                <a:ea typeface="ヒラギノ角ゴ Pro W3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charset="0"/>
                <a:ea typeface="ヒラギノ角ゴ Pro W3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charset="0"/>
                <a:ea typeface="ヒラギノ角ゴ Pro W3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charset="0"/>
                <a:ea typeface="ヒラギノ角ゴ Pro W3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charset="0"/>
                <a:ea typeface="ヒラギノ角ゴ Pro W3" charset="-128"/>
                <a:cs typeface="+mn-cs"/>
              </a:defRPr>
            </a:lvl9pPr>
          </a:lstStyle>
          <a:p>
            <a:pPr>
              <a:defRPr/>
            </a:pPr>
            <a:fld id="{5752694D-D04C-4367-9095-FD7B360E6607}" type="slidenum">
              <a:rPr lang="fi-FI" altLang="fi-FI" b="1" smtClean="0">
                <a:solidFill>
                  <a:schemeClr val="bg1">
                    <a:lumMod val="95000"/>
                  </a:schemeClr>
                </a:solidFill>
              </a:rPr>
              <a:pPr>
                <a:defRPr/>
              </a:pPr>
              <a:t>‹#›</a:t>
            </a:fld>
            <a:endParaRPr lang="fi-FI" altLang="fi-FI" b="1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10" name="Date Placeholder 3"/>
          <p:cNvSpPr txBox="1">
            <a:spLocks/>
          </p:cNvSpPr>
          <p:nvPr/>
        </p:nvSpPr>
        <p:spPr>
          <a:xfrm>
            <a:off x="7573963" y="4714875"/>
            <a:ext cx="906462" cy="2746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charset="0"/>
                <a:ea typeface="ヒラギノ角ゴ Pro W3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ヒラギノ角ゴ Pro W3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ヒラギノ角ゴ Pro W3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ヒラギノ角ゴ Pro W3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ヒラギノ角ゴ Pro W3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ヒラギノ角ゴ Pro W3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ヒラギノ角ゴ Pro W3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ヒラギノ角ゴ Pro W3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ヒラギノ角ゴ Pro W3" charset="-128"/>
              </a:defRPr>
            </a:lvl9pPr>
          </a:lstStyle>
          <a:p>
            <a:pPr algn="r">
              <a:defRPr/>
            </a:pPr>
            <a:fld id="{FF1CF42F-D53B-334E-AC7A-5B44A271F356}" type="datetime1">
              <a:rPr lang="fi-FI" altLang="fi-FI" sz="900" smtClean="0">
                <a:solidFill>
                  <a:srgbClr val="F2F2F2"/>
                </a:solidFill>
                <a:latin typeface="Source Sans Pro" charset="0"/>
              </a:rPr>
              <a:pPr algn="r">
                <a:defRPr/>
              </a:pPr>
              <a:t>7.6.2018</a:t>
            </a:fld>
            <a:endParaRPr lang="fi-FI" altLang="fi-FI" sz="900" smtClean="0">
              <a:solidFill>
                <a:srgbClr val="F2F2F2"/>
              </a:solidFill>
              <a:latin typeface="Source Sans Pro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8283"/>
            <a:ext cx="4025884" cy="1688675"/>
          </a:xfrm>
        </p:spPr>
        <p:txBody>
          <a:bodyPr/>
          <a:lstStyle>
            <a:lvl1pPr>
              <a:defRPr sz="5000" cap="all">
                <a:solidFill>
                  <a:schemeClr val="bg1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9" name="Content Placeholder 2"/>
          <p:cNvSpPr>
            <a:spLocks noGrp="1"/>
          </p:cNvSpPr>
          <p:nvPr>
            <p:ph idx="13"/>
          </p:nvPr>
        </p:nvSpPr>
        <p:spPr>
          <a:xfrm>
            <a:off x="3772648" y="2637247"/>
            <a:ext cx="3225210" cy="1025671"/>
          </a:xfrm>
        </p:spPr>
        <p:txBody>
          <a:bodyPr>
            <a:normAutofit/>
          </a:bodyPr>
          <a:lstStyle>
            <a:lvl1pPr marL="0" indent="0" algn="ctr">
              <a:lnSpc>
                <a:spcPct val="120000"/>
              </a:lnSpc>
              <a:buNone/>
              <a:defRPr sz="1050" b="0" i="0">
                <a:latin typeface="Myriad Pro Light" charset="0"/>
                <a:ea typeface="Myriad Pro Light" charset="0"/>
                <a:cs typeface="Myriad Pro Light" charset="0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12" name="Content Placeholder 2"/>
          <p:cNvSpPr>
            <a:spLocks noGrp="1"/>
          </p:cNvSpPr>
          <p:nvPr>
            <p:ph idx="14"/>
          </p:nvPr>
        </p:nvSpPr>
        <p:spPr>
          <a:xfrm>
            <a:off x="5385253" y="1457426"/>
            <a:ext cx="3225210" cy="1025671"/>
          </a:xfrm>
        </p:spPr>
        <p:txBody>
          <a:bodyPr>
            <a:normAutofit/>
          </a:bodyPr>
          <a:lstStyle>
            <a:lvl1pPr marL="0" indent="0" algn="ctr">
              <a:lnSpc>
                <a:spcPct val="120000"/>
              </a:lnSpc>
              <a:buNone/>
              <a:defRPr sz="1050" b="0" i="0">
                <a:latin typeface="Myriad Pro Light" charset="0"/>
                <a:ea typeface="Myriad Pro Light" charset="0"/>
                <a:cs typeface="Myriad Pro Light" charset="0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13" name="Content Placeholder 2"/>
          <p:cNvSpPr>
            <a:spLocks noGrp="1"/>
          </p:cNvSpPr>
          <p:nvPr>
            <p:ph idx="15"/>
          </p:nvPr>
        </p:nvSpPr>
        <p:spPr>
          <a:xfrm>
            <a:off x="2238962" y="3858707"/>
            <a:ext cx="3225210" cy="1025671"/>
          </a:xfrm>
        </p:spPr>
        <p:txBody>
          <a:bodyPr>
            <a:normAutofit/>
          </a:bodyPr>
          <a:lstStyle>
            <a:lvl1pPr marL="0" indent="0" algn="ctr">
              <a:lnSpc>
                <a:spcPct val="120000"/>
              </a:lnSpc>
              <a:buNone/>
              <a:defRPr sz="1050" b="0" i="0">
                <a:latin typeface="Myriad Pro Light" charset="0"/>
                <a:ea typeface="Myriad Pro Light" charset="0"/>
                <a:cs typeface="Myriad Pro Light" charset="0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</p:spTree>
    <p:extLst>
      <p:ext uri="{BB962C8B-B14F-4D97-AF65-F5344CB8AC3E}">
        <p14:creationId xmlns:p14="http://schemas.microsoft.com/office/powerpoint/2010/main" val="2099583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Otsikko ja teksti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5" y="3175"/>
            <a:ext cx="9132888" cy="5137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Kuva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0538" y="374650"/>
            <a:ext cx="569912" cy="696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Slide Number Placeholder 5"/>
          <p:cNvSpPr txBox="1">
            <a:spLocks/>
          </p:cNvSpPr>
          <p:nvPr/>
        </p:nvSpPr>
        <p:spPr>
          <a:xfrm>
            <a:off x="8480425" y="4706938"/>
            <a:ext cx="434975" cy="274637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bg1"/>
                </a:solidFill>
                <a:latin typeface="Source Sans Pro" charset="0"/>
                <a:ea typeface="ヒラギノ角ゴ Pro W3" charset="-128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charset="0"/>
                <a:ea typeface="ヒラギノ角ゴ Pro W3" charset="-128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charset="0"/>
                <a:ea typeface="ヒラギノ角ゴ Pro W3" charset="-128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charset="0"/>
                <a:ea typeface="ヒラギノ角ゴ Pro W3" charset="-128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charset="0"/>
                <a:ea typeface="ヒラギノ角ゴ Pro W3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charset="0"/>
                <a:ea typeface="ヒラギノ角ゴ Pro W3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charset="0"/>
                <a:ea typeface="ヒラギノ角ゴ Pro W3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charset="0"/>
                <a:ea typeface="ヒラギノ角ゴ Pro W3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charset="0"/>
                <a:ea typeface="ヒラギノ角ゴ Pro W3" charset="-128"/>
                <a:cs typeface="+mn-cs"/>
              </a:defRPr>
            </a:lvl9pPr>
          </a:lstStyle>
          <a:p>
            <a:pPr>
              <a:defRPr/>
            </a:pPr>
            <a:fld id="{D4E67A16-BFDE-4043-B1CF-C6314C33000F}" type="slidenum">
              <a:rPr lang="fi-FI" altLang="fi-FI" b="1" smtClean="0">
                <a:solidFill>
                  <a:schemeClr val="bg1">
                    <a:lumMod val="95000"/>
                  </a:schemeClr>
                </a:solidFill>
              </a:rPr>
              <a:pPr>
                <a:defRPr/>
              </a:pPr>
              <a:t>‹#›</a:t>
            </a:fld>
            <a:endParaRPr lang="fi-FI" altLang="fi-FI" b="1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10" name="Date Placeholder 3"/>
          <p:cNvSpPr txBox="1">
            <a:spLocks/>
          </p:cNvSpPr>
          <p:nvPr/>
        </p:nvSpPr>
        <p:spPr>
          <a:xfrm>
            <a:off x="7573963" y="4714875"/>
            <a:ext cx="906462" cy="2746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charset="0"/>
                <a:ea typeface="ヒラギノ角ゴ Pro W3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ヒラギノ角ゴ Pro W3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ヒラギノ角ゴ Pro W3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ヒラギノ角ゴ Pro W3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ヒラギノ角ゴ Pro W3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ヒラギノ角ゴ Pro W3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ヒラギノ角ゴ Pro W3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ヒラギノ角ゴ Pro W3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ヒラギノ角ゴ Pro W3" charset="-128"/>
              </a:defRPr>
            </a:lvl9pPr>
          </a:lstStyle>
          <a:p>
            <a:pPr algn="r">
              <a:defRPr/>
            </a:pPr>
            <a:fld id="{41412B5E-39B1-A24C-A510-1CDAC1385682}" type="datetime1">
              <a:rPr lang="fi-FI" altLang="fi-FI" sz="900" smtClean="0">
                <a:solidFill>
                  <a:srgbClr val="F2F2F2"/>
                </a:solidFill>
                <a:latin typeface="Source Sans Pro" charset="0"/>
              </a:rPr>
              <a:pPr algn="r">
                <a:defRPr/>
              </a:pPr>
              <a:t>7.6.2018</a:t>
            </a:fld>
            <a:endParaRPr lang="fi-FI" altLang="fi-FI" sz="900" smtClean="0">
              <a:solidFill>
                <a:srgbClr val="F2F2F2"/>
              </a:solidFill>
              <a:latin typeface="Source Sans Pro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8283"/>
            <a:ext cx="4025884" cy="1688675"/>
          </a:xfrm>
        </p:spPr>
        <p:txBody>
          <a:bodyPr/>
          <a:lstStyle>
            <a:lvl1pPr>
              <a:defRPr sz="5000" cap="all">
                <a:solidFill>
                  <a:schemeClr val="bg1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9" name="Content Placeholder 2"/>
          <p:cNvSpPr>
            <a:spLocks noGrp="1"/>
          </p:cNvSpPr>
          <p:nvPr>
            <p:ph idx="13"/>
          </p:nvPr>
        </p:nvSpPr>
        <p:spPr>
          <a:xfrm>
            <a:off x="3772648" y="2637247"/>
            <a:ext cx="3225210" cy="1025671"/>
          </a:xfrm>
        </p:spPr>
        <p:txBody>
          <a:bodyPr>
            <a:normAutofit/>
          </a:bodyPr>
          <a:lstStyle>
            <a:lvl1pPr marL="0" indent="0" algn="ctr">
              <a:lnSpc>
                <a:spcPct val="120000"/>
              </a:lnSpc>
              <a:buNone/>
              <a:defRPr sz="1050" b="0" i="0">
                <a:latin typeface="Myriad Pro Light" charset="0"/>
                <a:ea typeface="Myriad Pro Light" charset="0"/>
                <a:cs typeface="Myriad Pro Light" charset="0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12" name="Content Placeholder 2"/>
          <p:cNvSpPr>
            <a:spLocks noGrp="1"/>
          </p:cNvSpPr>
          <p:nvPr>
            <p:ph idx="14"/>
          </p:nvPr>
        </p:nvSpPr>
        <p:spPr>
          <a:xfrm>
            <a:off x="5385253" y="1457426"/>
            <a:ext cx="3225210" cy="1025671"/>
          </a:xfrm>
        </p:spPr>
        <p:txBody>
          <a:bodyPr>
            <a:normAutofit/>
          </a:bodyPr>
          <a:lstStyle>
            <a:lvl1pPr marL="0" indent="0" algn="ctr">
              <a:lnSpc>
                <a:spcPct val="120000"/>
              </a:lnSpc>
              <a:buNone/>
              <a:defRPr sz="1050" b="0" i="0">
                <a:latin typeface="Myriad Pro Light" charset="0"/>
                <a:ea typeface="Myriad Pro Light" charset="0"/>
                <a:cs typeface="Myriad Pro Light" charset="0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13" name="Content Placeholder 2"/>
          <p:cNvSpPr>
            <a:spLocks noGrp="1"/>
          </p:cNvSpPr>
          <p:nvPr>
            <p:ph idx="15"/>
          </p:nvPr>
        </p:nvSpPr>
        <p:spPr>
          <a:xfrm>
            <a:off x="2238962" y="3858707"/>
            <a:ext cx="3225210" cy="1025671"/>
          </a:xfrm>
        </p:spPr>
        <p:txBody>
          <a:bodyPr>
            <a:normAutofit/>
          </a:bodyPr>
          <a:lstStyle>
            <a:lvl1pPr marL="0" indent="0" algn="ctr">
              <a:lnSpc>
                <a:spcPct val="120000"/>
              </a:lnSpc>
              <a:buNone/>
              <a:defRPr sz="1050" b="0" i="0">
                <a:latin typeface="Myriad Pro Light" charset="0"/>
                <a:ea typeface="Myriad Pro Light" charset="0"/>
                <a:cs typeface="Myriad Pro Light" charset="0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</p:spTree>
    <p:extLst>
      <p:ext uri="{BB962C8B-B14F-4D97-AF65-F5344CB8AC3E}">
        <p14:creationId xmlns:p14="http://schemas.microsoft.com/office/powerpoint/2010/main" val="2817353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7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22.xml"/><Relationship Id="rId7" Type="http://schemas.openxmlformats.org/officeDocument/2006/relationships/slideLayout" Target="../slideLayouts/slideLayout26.xml"/><Relationship Id="rId12" Type="http://schemas.openxmlformats.org/officeDocument/2006/relationships/slideLayout" Target="../slideLayouts/slideLayout31.xml"/><Relationship Id="rId2" Type="http://schemas.openxmlformats.org/officeDocument/2006/relationships/slideLayout" Target="../slideLayouts/slideLayout21.xml"/><Relationship Id="rId1" Type="http://schemas.openxmlformats.org/officeDocument/2006/relationships/slideLayout" Target="../slideLayouts/slideLayout20.xml"/><Relationship Id="rId6" Type="http://schemas.openxmlformats.org/officeDocument/2006/relationships/slideLayout" Target="../slideLayouts/slideLayout25.xml"/><Relationship Id="rId11" Type="http://schemas.openxmlformats.org/officeDocument/2006/relationships/slideLayout" Target="../slideLayouts/slideLayout30.xml"/><Relationship Id="rId5" Type="http://schemas.openxmlformats.org/officeDocument/2006/relationships/slideLayout" Target="../slideLayouts/slideLayout24.xml"/><Relationship Id="rId10" Type="http://schemas.openxmlformats.org/officeDocument/2006/relationships/slideLayout" Target="../slideLayouts/slideLayout29.xml"/><Relationship Id="rId4" Type="http://schemas.openxmlformats.org/officeDocument/2006/relationships/slideLayout" Target="../slideLayouts/slideLayout23.xml"/><Relationship Id="rId9" Type="http://schemas.openxmlformats.org/officeDocument/2006/relationships/slideLayout" Target="../slideLayouts/slideLayout2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200150"/>
            <a:ext cx="8229600" cy="339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i-FI" altLang="fi-FI" smtClean="0"/>
              <a:t>Muokkaa tekstin perustyylejä napsauttamalla</a:t>
            </a:r>
          </a:p>
          <a:p>
            <a:pPr lvl="1"/>
            <a:r>
              <a:rPr lang="fi-FI" altLang="fi-FI" smtClean="0"/>
              <a:t>toinen taso</a:t>
            </a:r>
          </a:p>
          <a:p>
            <a:pPr lvl="2"/>
            <a:r>
              <a:rPr lang="fi-FI" altLang="fi-FI" smtClean="0"/>
              <a:t>kolmas taso</a:t>
            </a:r>
          </a:p>
          <a:p>
            <a:pPr lvl="3"/>
            <a:r>
              <a:rPr lang="fi-FI" altLang="fi-FI" smtClean="0"/>
              <a:t>neljäs taso</a:t>
            </a:r>
          </a:p>
          <a:p>
            <a:pPr lvl="4"/>
            <a:r>
              <a:rPr lang="fi-FI" altLang="fi-FI" smtClean="0"/>
              <a:t>viides taso</a:t>
            </a:r>
          </a:p>
        </p:txBody>
      </p:sp>
      <p:sp>
        <p:nvSpPr>
          <p:cNvPr id="13" name="Slide Number Placeholder 5"/>
          <p:cNvSpPr txBox="1">
            <a:spLocks/>
          </p:cNvSpPr>
          <p:nvPr/>
        </p:nvSpPr>
        <p:spPr>
          <a:xfrm>
            <a:off x="8480425" y="4711700"/>
            <a:ext cx="434975" cy="274638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bg1"/>
                </a:solidFill>
                <a:latin typeface="Source Sans Pro" charset="0"/>
                <a:ea typeface="ヒラギノ角ゴ Pro W3" charset="-128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charset="0"/>
                <a:ea typeface="ヒラギノ角ゴ Pro W3" charset="-128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charset="0"/>
                <a:ea typeface="ヒラギノ角ゴ Pro W3" charset="-128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charset="0"/>
                <a:ea typeface="ヒラギノ角ゴ Pro W3" charset="-128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charset="0"/>
                <a:ea typeface="ヒラギノ角ゴ Pro W3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charset="0"/>
                <a:ea typeface="ヒラギノ角ゴ Pro W3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charset="0"/>
                <a:ea typeface="ヒラギノ角ゴ Pro W3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charset="0"/>
                <a:ea typeface="ヒラギノ角ゴ Pro W3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charset="0"/>
                <a:ea typeface="ヒラギノ角ゴ Pro W3" charset="-128"/>
                <a:cs typeface="+mn-cs"/>
              </a:defRPr>
            </a:lvl9pPr>
          </a:lstStyle>
          <a:p>
            <a:pPr>
              <a:defRPr/>
            </a:pPr>
            <a:fld id="{E05E8947-1210-4DD9-9977-7650DA244849}" type="slidenum">
              <a:rPr lang="fi-FI" altLang="fi-FI" sz="900" b="1" smtClean="0">
                <a:solidFill>
                  <a:schemeClr val="bg1">
                    <a:lumMod val="50000"/>
                  </a:schemeClr>
                </a:solidFill>
                <a:latin typeface="DINPro" charset="0"/>
                <a:ea typeface="DINPro" charset="0"/>
                <a:cs typeface="DINPro" charset="0"/>
              </a:rPr>
              <a:pPr>
                <a:defRPr/>
              </a:pPr>
              <a:t>‹#›</a:t>
            </a:fld>
            <a:endParaRPr lang="fi-FI" altLang="fi-FI" sz="900" b="1" dirty="0">
              <a:solidFill>
                <a:schemeClr val="bg1">
                  <a:lumMod val="50000"/>
                </a:schemeClr>
              </a:solidFill>
              <a:latin typeface="DINPro" charset="0"/>
              <a:ea typeface="DINPro" charset="0"/>
              <a:cs typeface="DINPro" charset="0"/>
            </a:endParaRPr>
          </a:p>
        </p:txBody>
      </p:sp>
      <p:sp>
        <p:nvSpPr>
          <p:cNvPr id="14" name="Date Placeholder 3"/>
          <p:cNvSpPr txBox="1">
            <a:spLocks/>
          </p:cNvSpPr>
          <p:nvPr/>
        </p:nvSpPr>
        <p:spPr>
          <a:xfrm>
            <a:off x="7573963" y="4714875"/>
            <a:ext cx="906462" cy="274638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r" defTabSz="457200" rtl="0" eaLnBrk="0" fontAlgn="base" hangingPunct="0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bg1"/>
                </a:solidFill>
                <a:latin typeface="Source Sans Pro" charset="0"/>
                <a:ea typeface="Source Sans Pro" charset="0"/>
                <a:cs typeface="Source Sans Pro" charset="0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charset="0"/>
                <a:ea typeface="ヒラギノ角ゴ Pro W3" charset="-128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charset="0"/>
                <a:ea typeface="ヒラギノ角ゴ Pro W3" charset="-128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charset="0"/>
                <a:ea typeface="ヒラギノ角ゴ Pro W3" charset="-128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charset="0"/>
                <a:ea typeface="ヒラギノ角ゴ Pro W3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charset="0"/>
                <a:ea typeface="ヒラギノ角ゴ Pro W3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charset="0"/>
                <a:ea typeface="ヒラギノ角ゴ Pro W3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charset="0"/>
                <a:ea typeface="ヒラギノ角ゴ Pro W3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charset="0"/>
                <a:ea typeface="ヒラギノ角ゴ Pro W3" charset="-128"/>
                <a:cs typeface="+mn-cs"/>
              </a:defRPr>
            </a:lvl9pPr>
          </a:lstStyle>
          <a:p>
            <a:pPr>
              <a:defRPr/>
            </a:pPr>
            <a:fld id="{34EE9AE1-53BA-3B40-9C38-3FCD587AC94D}" type="datetime1">
              <a:rPr lang="fi-FI" smtClean="0">
                <a:solidFill>
                  <a:schemeClr val="bg1">
                    <a:lumMod val="50000"/>
                  </a:schemeClr>
                </a:solidFill>
                <a:latin typeface="DINPro" charset="0"/>
                <a:ea typeface="DINPro" charset="0"/>
                <a:cs typeface="DINPro" charset="0"/>
              </a:rPr>
              <a:pPr>
                <a:defRPr/>
              </a:pPr>
              <a:t>7.6.2018</a:t>
            </a:fld>
            <a:endParaRPr lang="fi-FI" dirty="0">
              <a:solidFill>
                <a:schemeClr val="bg1">
                  <a:lumMod val="50000"/>
                </a:schemeClr>
              </a:solidFill>
              <a:latin typeface="DINPro" charset="0"/>
              <a:ea typeface="DINPro" charset="0"/>
              <a:cs typeface="DINPro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34" r:id="rId1"/>
    <p:sldLayoutId id="2147483835" r:id="rId2"/>
    <p:sldLayoutId id="2147483836" r:id="rId3"/>
    <p:sldLayoutId id="2147483837" r:id="rId4"/>
    <p:sldLayoutId id="2147483838" r:id="rId5"/>
    <p:sldLayoutId id="2147483839" r:id="rId6"/>
    <p:sldLayoutId id="2147483840" r:id="rId7"/>
    <p:sldLayoutId id="2147483841" r:id="rId8"/>
    <p:sldLayoutId id="2147483842" r:id="rId9"/>
    <p:sldLayoutId id="2147483843" r:id="rId10"/>
    <p:sldLayoutId id="2147483844" r:id="rId11"/>
    <p:sldLayoutId id="2147483845" r:id="rId12"/>
    <p:sldLayoutId id="2147483846" r:id="rId13"/>
    <p:sldLayoutId id="2147483847" r:id="rId14"/>
    <p:sldLayoutId id="2147483848" r:id="rId15"/>
    <p:sldLayoutId id="2147483849" r:id="rId16"/>
    <p:sldLayoutId id="2147483850" r:id="rId17"/>
    <p:sldLayoutId id="2147483851" r:id="rId18"/>
    <p:sldLayoutId id="2147483865" r:id="rId19"/>
  </p:sldLayoutIdLst>
  <p:timing>
    <p:tnLst>
      <p:par>
        <p:cTn id="1" dur="indefinite" restart="never" nodeType="tmRoot"/>
      </p:par>
    </p:tnLst>
  </p:timing>
  <p:hf hdr="0"/>
  <p:txStyles>
    <p:titleStyle>
      <a:lvl1pPr algn="l" defTabSz="457200" rtl="0" eaLnBrk="1" fontAlgn="base" hangingPunct="1">
        <a:lnSpc>
          <a:spcPct val="70000"/>
        </a:lnSpc>
        <a:spcBef>
          <a:spcPct val="0"/>
        </a:spcBef>
        <a:spcAft>
          <a:spcPct val="0"/>
        </a:spcAft>
        <a:defRPr sz="4000" kern="1200" cap="all" spc="-150">
          <a:solidFill>
            <a:schemeClr val="tx1"/>
          </a:solidFill>
          <a:latin typeface="DINPro Light" charset="0"/>
          <a:ea typeface="DINPro Light" charset="0"/>
          <a:cs typeface="DINPro Light" charset="0"/>
        </a:defRPr>
      </a:lvl1pPr>
      <a:lvl2pPr algn="l" defTabSz="457200" rtl="0" eaLnBrk="1" fontAlgn="base" hangingPunct="1">
        <a:lnSpc>
          <a:spcPct val="70000"/>
        </a:lnSpc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DINPro Light" charset="0"/>
          <a:ea typeface="DINPro Light" charset="0"/>
          <a:cs typeface="DINPro Light" charset="0"/>
        </a:defRPr>
      </a:lvl2pPr>
      <a:lvl3pPr algn="l" defTabSz="457200" rtl="0" eaLnBrk="1" fontAlgn="base" hangingPunct="1">
        <a:lnSpc>
          <a:spcPct val="70000"/>
        </a:lnSpc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DINPro Light" charset="0"/>
          <a:ea typeface="DINPro Light" charset="0"/>
          <a:cs typeface="DINPro Light" charset="0"/>
        </a:defRPr>
      </a:lvl3pPr>
      <a:lvl4pPr algn="l" defTabSz="457200" rtl="0" eaLnBrk="1" fontAlgn="base" hangingPunct="1">
        <a:lnSpc>
          <a:spcPct val="70000"/>
        </a:lnSpc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DINPro Light" charset="0"/>
          <a:ea typeface="DINPro Light" charset="0"/>
          <a:cs typeface="DINPro Light" charset="0"/>
        </a:defRPr>
      </a:lvl4pPr>
      <a:lvl5pPr algn="l" defTabSz="457200" rtl="0" eaLnBrk="1" fontAlgn="base" hangingPunct="1">
        <a:lnSpc>
          <a:spcPct val="70000"/>
        </a:lnSpc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DINPro Light" charset="0"/>
          <a:ea typeface="DINPro Light" charset="0"/>
          <a:cs typeface="DINPro Light" charset="0"/>
        </a:defRPr>
      </a:lvl5pPr>
      <a:lvl6pPr marL="457200" algn="l" defTabSz="457200" rtl="0" eaLnBrk="1" fontAlgn="base" hangingPunct="1">
        <a:lnSpc>
          <a:spcPct val="7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Source Sans Pro Light" charset="0"/>
          <a:ea typeface="ヒラギノ角ゴ Pro W3" charset="-128"/>
        </a:defRPr>
      </a:lvl6pPr>
      <a:lvl7pPr marL="914400" algn="l" defTabSz="457200" rtl="0" eaLnBrk="1" fontAlgn="base" hangingPunct="1">
        <a:lnSpc>
          <a:spcPct val="7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Source Sans Pro Light" charset="0"/>
          <a:ea typeface="ヒラギノ角ゴ Pro W3" charset="-128"/>
        </a:defRPr>
      </a:lvl7pPr>
      <a:lvl8pPr marL="1371600" algn="l" defTabSz="457200" rtl="0" eaLnBrk="1" fontAlgn="base" hangingPunct="1">
        <a:lnSpc>
          <a:spcPct val="7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Source Sans Pro Light" charset="0"/>
          <a:ea typeface="ヒラギノ角ゴ Pro W3" charset="-128"/>
        </a:defRPr>
      </a:lvl8pPr>
      <a:lvl9pPr marL="1828800" algn="l" defTabSz="457200" rtl="0" eaLnBrk="1" fontAlgn="base" hangingPunct="1">
        <a:lnSpc>
          <a:spcPct val="7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Source Sans Pro Light" charset="0"/>
          <a:ea typeface="ヒラギノ角ゴ Pro W3" charset="-128"/>
        </a:defRPr>
      </a:lvl9pPr>
    </p:titleStyle>
    <p:bodyStyle>
      <a:lvl1pPr marL="342900" indent="-342900" algn="l" defTabSz="457200" rtl="0" eaLnBrk="1" fontAlgn="base" hangingPunct="1">
        <a:lnSpc>
          <a:spcPct val="110000"/>
        </a:lnSpc>
        <a:spcBef>
          <a:spcPct val="20000"/>
        </a:spcBef>
        <a:spcAft>
          <a:spcPct val="0"/>
        </a:spcAft>
        <a:buClr>
          <a:schemeClr val="tx2"/>
        </a:buClr>
        <a:buFont typeface="Lucida Grande" pitchFamily="125" charset="0"/>
        <a:buChar char="/"/>
        <a:defRPr kern="1200">
          <a:solidFill>
            <a:schemeClr val="tx1"/>
          </a:solidFill>
          <a:latin typeface="Myriad Pro" charset="0"/>
          <a:ea typeface="Myriad Pro" charset="0"/>
          <a:cs typeface="Myriad Pro" charset="0"/>
        </a:defRPr>
      </a:lvl1pPr>
      <a:lvl2pPr marL="742950" indent="-285750" algn="l" defTabSz="457200" rtl="0" eaLnBrk="1" fontAlgn="base" hangingPunct="1">
        <a:lnSpc>
          <a:spcPct val="110000"/>
        </a:lnSpc>
        <a:spcBef>
          <a:spcPct val="20000"/>
        </a:spcBef>
        <a:spcAft>
          <a:spcPct val="0"/>
        </a:spcAft>
        <a:buClr>
          <a:schemeClr val="tx2"/>
        </a:buClr>
        <a:buFont typeface="Lucida Grande" pitchFamily="125" charset="0"/>
        <a:buChar char="/"/>
        <a:defRPr sz="1600" kern="1200">
          <a:solidFill>
            <a:schemeClr val="tx1"/>
          </a:solidFill>
          <a:latin typeface="Myriad Pro" charset="0"/>
          <a:ea typeface="Myriad Pro" charset="0"/>
          <a:cs typeface="Myriad Pro" charset="0"/>
        </a:defRPr>
      </a:lvl2pPr>
      <a:lvl3pPr marL="1143000" indent="-228600" algn="l" defTabSz="457200" rtl="0" eaLnBrk="1" fontAlgn="base" hangingPunct="1">
        <a:lnSpc>
          <a:spcPct val="110000"/>
        </a:lnSpc>
        <a:spcBef>
          <a:spcPct val="20000"/>
        </a:spcBef>
        <a:spcAft>
          <a:spcPct val="0"/>
        </a:spcAft>
        <a:buClr>
          <a:schemeClr val="tx2"/>
        </a:buClr>
        <a:buFont typeface="Lucida Grande" pitchFamily="125" charset="0"/>
        <a:buChar char="/"/>
        <a:defRPr sz="1400" kern="1200">
          <a:solidFill>
            <a:schemeClr val="tx1"/>
          </a:solidFill>
          <a:latin typeface="Myriad Pro" charset="0"/>
          <a:ea typeface="Myriad Pro" charset="0"/>
          <a:cs typeface="Myriad Pro" charset="0"/>
        </a:defRPr>
      </a:lvl3pPr>
      <a:lvl4pPr marL="1600200" indent="-228600" algn="l" defTabSz="457200" rtl="0" eaLnBrk="1" fontAlgn="base" hangingPunct="1">
        <a:lnSpc>
          <a:spcPct val="110000"/>
        </a:lnSpc>
        <a:spcBef>
          <a:spcPct val="20000"/>
        </a:spcBef>
        <a:spcAft>
          <a:spcPct val="0"/>
        </a:spcAft>
        <a:buClr>
          <a:schemeClr val="tx2"/>
        </a:buClr>
        <a:buFont typeface="Lucida Grande" pitchFamily="125" charset="0"/>
        <a:buChar char="/"/>
        <a:defRPr sz="1200" kern="1200">
          <a:solidFill>
            <a:schemeClr val="tx1"/>
          </a:solidFill>
          <a:latin typeface="Myriad Pro" charset="0"/>
          <a:ea typeface="Myriad Pro" charset="0"/>
          <a:cs typeface="Myriad Pro" charset="0"/>
        </a:defRPr>
      </a:lvl4pPr>
      <a:lvl5pPr marL="2057400" indent="-228600" algn="l" defTabSz="457200" rtl="0" eaLnBrk="1" fontAlgn="base" hangingPunct="1">
        <a:lnSpc>
          <a:spcPct val="110000"/>
        </a:lnSpc>
        <a:spcBef>
          <a:spcPct val="20000"/>
        </a:spcBef>
        <a:spcAft>
          <a:spcPct val="0"/>
        </a:spcAft>
        <a:buClr>
          <a:schemeClr val="tx2"/>
        </a:buClr>
        <a:buFont typeface="Lucida Grande" pitchFamily="125" charset="0"/>
        <a:buChar char="/"/>
        <a:defRPr sz="1200" kern="1200">
          <a:solidFill>
            <a:schemeClr val="tx1"/>
          </a:solidFill>
          <a:latin typeface="Myriad Pro" charset="0"/>
          <a:ea typeface="Myriad Pro" charset="0"/>
          <a:cs typeface="Myriad Pro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fld id="{D34F1563-63A1-4D1D-887E-D5CEB4A2165D}" type="datetimeFigureOut">
              <a:rPr lang="fi-FI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</a:pPr>
              <a:t>7.6.2018</a:t>
            </a:fld>
            <a:endParaRPr lang="fi-FI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endParaRPr lang="fi-FI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fld id="{7F4C4359-CA60-45C8-B230-906F32BC2B62}" type="slidenum">
              <a:rPr lang="fi-FI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fi-FI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9242825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3" r:id="rId1"/>
    <p:sldLayoutId id="2147483854" r:id="rId2"/>
    <p:sldLayoutId id="2147483855" r:id="rId3"/>
    <p:sldLayoutId id="2147483856" r:id="rId4"/>
    <p:sldLayoutId id="2147483857" r:id="rId5"/>
    <p:sldLayoutId id="2147483858" r:id="rId6"/>
    <p:sldLayoutId id="2147483859" r:id="rId7"/>
    <p:sldLayoutId id="2147483860" r:id="rId8"/>
    <p:sldLayoutId id="2147483861" r:id="rId9"/>
    <p:sldLayoutId id="2147483862" r:id="rId10"/>
    <p:sldLayoutId id="2147483863" r:id="rId11"/>
    <p:sldLayoutId id="2147483864" r:id="rId12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10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24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28.wmf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emf"/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339754" y="1669854"/>
            <a:ext cx="8435129" cy="1311746"/>
          </a:xfrm>
        </p:spPr>
        <p:txBody>
          <a:bodyPr/>
          <a:lstStyle/>
          <a:p>
            <a:r>
              <a:rPr lang="fi-FI" dirty="0" smtClean="0"/>
              <a:t>UUSI KUNTA JA MAAKUNTA </a:t>
            </a:r>
            <a:r>
              <a:rPr lang="fi-FI" dirty="0" err="1" smtClean="0"/>
              <a:t>HYVINvoinnin</a:t>
            </a:r>
            <a:r>
              <a:rPr lang="fi-FI" dirty="0" smtClean="0"/>
              <a:t> edellytyksiä luomassa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3"/>
          </p:nvPr>
        </p:nvSpPr>
        <p:spPr>
          <a:xfrm>
            <a:off x="2308217" y="3331946"/>
            <a:ext cx="4498201" cy="1084307"/>
          </a:xfrm>
        </p:spPr>
        <p:txBody>
          <a:bodyPr/>
          <a:lstStyle/>
          <a:p>
            <a:r>
              <a:rPr lang="fi-FI" dirty="0" smtClean="0"/>
              <a:t>Aija Tuimala</a:t>
            </a:r>
          </a:p>
          <a:p>
            <a:endParaRPr lang="fi-FI" dirty="0"/>
          </a:p>
          <a:p>
            <a:r>
              <a:rPr lang="fi-FI" dirty="0" smtClean="0"/>
              <a:t> Muutosjohtaja, Etelä-Karjala</a:t>
            </a:r>
            <a:endParaRPr lang="fi-FI" dirty="0"/>
          </a:p>
        </p:txBody>
      </p:sp>
      <p:sp>
        <p:nvSpPr>
          <p:cNvPr id="4" name="Sisällön paikkamerkki 3"/>
          <p:cNvSpPr>
            <a:spLocks noGrp="1"/>
          </p:cNvSpPr>
          <p:nvPr>
            <p:ph idx="17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pPr>
              <a:defRPr/>
            </a:pPr>
            <a:r>
              <a:rPr lang="fi-FI" altLang="fi-FI" dirty="0" smtClean="0"/>
              <a:t>| etunimi.sukunimi@ekarjala.fi | </a:t>
            </a:r>
            <a:r>
              <a:rPr lang="fi-FI" altLang="fi-FI" b="1" dirty="0" smtClean="0"/>
              <a:t>www.ekarjala.fi</a:t>
            </a:r>
            <a:endParaRPr lang="fi-FI" altLang="fi-FI" b="1" dirty="0"/>
          </a:p>
        </p:txBody>
      </p:sp>
    </p:spTree>
    <p:extLst>
      <p:ext uri="{BB962C8B-B14F-4D97-AF65-F5344CB8AC3E}">
        <p14:creationId xmlns:p14="http://schemas.microsoft.com/office/powerpoint/2010/main" val="1271356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MITÄ YHTEISTÄ </a:t>
            </a:r>
            <a:br>
              <a:rPr lang="fi-FI" dirty="0" smtClean="0"/>
            </a:br>
            <a:r>
              <a:rPr lang="fi-FI" dirty="0" smtClean="0"/>
              <a:t>KUNTA- MAAKUNTA?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602941" y="1564497"/>
            <a:ext cx="2659068" cy="3448489"/>
          </a:xfrm>
        </p:spPr>
        <p:txBody>
          <a:bodyPr>
            <a:normAutofit lnSpcReduction="10000"/>
          </a:bodyPr>
          <a:lstStyle/>
          <a:p>
            <a:r>
              <a:rPr lang="fi-FI" dirty="0" smtClean="0"/>
              <a:t>Asukkaat</a:t>
            </a:r>
          </a:p>
          <a:p>
            <a:r>
              <a:rPr lang="fi-FI" dirty="0" smtClean="0"/>
              <a:t>Yritykset</a:t>
            </a:r>
          </a:p>
          <a:p>
            <a:r>
              <a:rPr lang="fi-FI" dirty="0" smtClean="0"/>
              <a:t>Järjestöt</a:t>
            </a:r>
          </a:p>
          <a:p>
            <a:r>
              <a:rPr lang="fi-FI" dirty="0" smtClean="0"/>
              <a:t>Elinvoimatekijät</a:t>
            </a:r>
          </a:p>
          <a:p>
            <a:r>
              <a:rPr lang="fi-FI" dirty="0" smtClean="0"/>
              <a:t>Luottamushenkilöt</a:t>
            </a:r>
          </a:p>
          <a:p>
            <a:r>
              <a:rPr lang="fi-FI" dirty="0" smtClean="0"/>
              <a:t>Palveluprosesseja</a:t>
            </a:r>
          </a:p>
          <a:p>
            <a:pPr lvl="1"/>
            <a:r>
              <a:rPr lang="fi-FI" dirty="0" smtClean="0"/>
              <a:t>Hyvinvointi</a:t>
            </a:r>
          </a:p>
          <a:p>
            <a:pPr lvl="1"/>
            <a:r>
              <a:rPr lang="fi-FI" dirty="0" smtClean="0"/>
              <a:t>Työllisyys</a:t>
            </a:r>
          </a:p>
          <a:p>
            <a:pPr lvl="1"/>
            <a:r>
              <a:rPr lang="fi-FI" dirty="0" smtClean="0"/>
              <a:t>Yrittäminen</a:t>
            </a:r>
          </a:p>
          <a:p>
            <a:pPr lvl="1"/>
            <a:r>
              <a:rPr lang="fi-FI" dirty="0" smtClean="0"/>
              <a:t>Osallisuus</a:t>
            </a:r>
          </a:p>
          <a:p>
            <a:pPr lvl="1"/>
            <a:r>
              <a:rPr lang="fi-FI" dirty="0" smtClean="0"/>
              <a:t>Vaalien järjestäminen</a:t>
            </a:r>
          </a:p>
          <a:p>
            <a:pPr lvl="1"/>
            <a:r>
              <a:rPr lang="fi-FI" dirty="0" smtClean="0"/>
              <a:t>Tukipalveluyhtiöt</a:t>
            </a:r>
          </a:p>
          <a:p>
            <a:endParaRPr lang="fi-FI" dirty="0"/>
          </a:p>
        </p:txBody>
      </p:sp>
      <p:pic>
        <p:nvPicPr>
          <p:cNvPr id="4" name="Kuva 3" descr="http://alueuudistus.fi/documents/1477425/4304705/VaikuttaminenFi.JPG/949c1b36-6415-473a-b0d7-0b4ae33fc7a9?t=150096879392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7985" y="1499067"/>
            <a:ext cx="6206247" cy="2884285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ekstiruutu 5"/>
          <p:cNvSpPr txBox="1"/>
          <p:nvPr/>
        </p:nvSpPr>
        <p:spPr>
          <a:xfrm>
            <a:off x="4458447" y="1631576"/>
            <a:ext cx="2091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 smtClean="0">
                <a:solidFill>
                  <a:schemeClr val="bg1"/>
                </a:solidFill>
              </a:rPr>
              <a:t>X</a:t>
            </a:r>
            <a:endParaRPr lang="fi-FI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6928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z="4000" dirty="0" smtClean="0"/>
              <a:t>MISSÄ HYVINVOINTI ASUU?</a:t>
            </a:r>
            <a:endParaRPr lang="fi-FI" sz="4000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602941" y="1251626"/>
            <a:ext cx="5914591" cy="3612204"/>
          </a:xfrm>
        </p:spPr>
        <p:txBody>
          <a:bodyPr>
            <a:normAutofit fontScale="85000" lnSpcReduction="20000"/>
          </a:bodyPr>
          <a:lstStyle/>
          <a:p>
            <a:r>
              <a:rPr lang="fi-FI" b="1" dirty="0" smtClean="0"/>
              <a:t>Maakunnan ja kuntien strategioissa</a:t>
            </a:r>
          </a:p>
          <a:p>
            <a:pPr lvl="1"/>
            <a:r>
              <a:rPr lang="fi-FI" dirty="0" smtClean="0"/>
              <a:t>Asenne ja ajattelutapa, ei vain ”koordinaattorin homma”</a:t>
            </a:r>
          </a:p>
          <a:p>
            <a:pPr lvl="1"/>
            <a:r>
              <a:rPr lang="fi-FI" dirty="0" smtClean="0"/>
              <a:t>Näkyy myös maakunnan hallintopäätöksissä ja sopimuksissa</a:t>
            </a:r>
          </a:p>
          <a:p>
            <a:r>
              <a:rPr lang="fi-FI" b="1" dirty="0" smtClean="0"/>
              <a:t>Maakunnan ja kuntien palveluyhteistyössä</a:t>
            </a:r>
          </a:p>
          <a:p>
            <a:pPr lvl="1"/>
            <a:r>
              <a:rPr lang="fi-FI" dirty="0" smtClean="0"/>
              <a:t>Yhteistyö tuottaa hyötyä kaikille osapuolille, ei osaoptimointia</a:t>
            </a:r>
          </a:p>
          <a:p>
            <a:pPr lvl="1"/>
            <a:r>
              <a:rPr lang="fi-FI" dirty="0" smtClean="0"/>
              <a:t>Myös järjestöt mukana</a:t>
            </a:r>
          </a:p>
          <a:p>
            <a:pPr lvl="1"/>
            <a:r>
              <a:rPr lang="fi-FI" dirty="0" smtClean="0"/>
              <a:t>Ei vain palvelutuotantoa vaan aktivointia ja ennakointia</a:t>
            </a:r>
          </a:p>
          <a:p>
            <a:r>
              <a:rPr lang="fi-FI" b="1" dirty="0" smtClean="0"/>
              <a:t>Laajemmin yhteiskunnassa</a:t>
            </a:r>
          </a:p>
          <a:p>
            <a:pPr lvl="1"/>
            <a:r>
              <a:rPr lang="fi-FI" dirty="0" smtClean="0"/>
              <a:t>Tekijöitä </a:t>
            </a:r>
            <a:r>
              <a:rPr lang="fi-FI" dirty="0"/>
              <a:t>ja toimijoita myös yritykset ja </a:t>
            </a:r>
            <a:r>
              <a:rPr lang="fi-FI" dirty="0" smtClean="0"/>
              <a:t>järjestöt sekä valtio</a:t>
            </a:r>
            <a:endParaRPr lang="fi-FI" dirty="0"/>
          </a:p>
          <a:p>
            <a:pPr lvl="1"/>
            <a:r>
              <a:rPr lang="fi-FI" dirty="0" smtClean="0"/>
              <a:t>Näkyy ympäristössä, työssä, arjessa, harrastuksissa, kotona</a:t>
            </a:r>
          </a:p>
          <a:p>
            <a:r>
              <a:rPr lang="fi-FI" b="1" dirty="0" smtClean="0"/>
              <a:t>Ihmisten omissa valinnoissa</a:t>
            </a:r>
          </a:p>
          <a:p>
            <a:pPr lvl="1"/>
            <a:r>
              <a:rPr lang="fi-FI" dirty="0" smtClean="0"/>
              <a:t>Hyvinvointi ja laadukas elämä- käsitys vaihtelee</a:t>
            </a:r>
          </a:p>
          <a:p>
            <a:r>
              <a:rPr lang="fi-FI" b="1" dirty="0" smtClean="0"/>
              <a:t>Tilastoissa ja rahoituksessa</a:t>
            </a:r>
          </a:p>
          <a:p>
            <a:pPr lvl="1"/>
            <a:r>
              <a:rPr lang="fi-FI" dirty="0" smtClean="0"/>
              <a:t>Seurattava ja todennettava</a:t>
            </a:r>
          </a:p>
          <a:p>
            <a:pPr lvl="1"/>
            <a:r>
              <a:rPr lang="fi-FI" dirty="0" smtClean="0"/>
              <a:t>Kannusteet todellisuudessa muuta kuin rahoituskertoimet</a:t>
            </a:r>
            <a:endParaRPr lang="fi-FI" b="1" dirty="0" smtClean="0"/>
          </a:p>
          <a:p>
            <a:endParaRPr lang="fi-FI" dirty="0" smtClean="0"/>
          </a:p>
          <a:p>
            <a:endParaRPr lang="fi-FI" dirty="0" smtClean="0"/>
          </a:p>
        </p:txBody>
      </p:sp>
      <p:pic>
        <p:nvPicPr>
          <p:cNvPr id="5" name="Kuva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2893" y="1387813"/>
            <a:ext cx="2706165" cy="3644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680465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tsikko 3"/>
          <p:cNvSpPr>
            <a:spLocks noGrp="1"/>
          </p:cNvSpPr>
          <p:nvPr>
            <p:ph type="title"/>
          </p:nvPr>
        </p:nvSpPr>
        <p:spPr>
          <a:xfrm>
            <a:off x="122567" y="107837"/>
            <a:ext cx="8791251" cy="493055"/>
          </a:xfrm>
        </p:spPr>
        <p:txBody>
          <a:bodyPr>
            <a:normAutofit/>
          </a:bodyPr>
          <a:lstStyle/>
          <a:p>
            <a:r>
              <a:rPr lang="fi-FI" sz="2100" dirty="0">
                <a:solidFill>
                  <a:srgbClr val="C00000"/>
                </a:solidFill>
                <a:latin typeface="Arial Black" panose="020B0A04020102020204" pitchFamily="34" charset="0"/>
              </a:rPr>
              <a:t>ETELÄ-KARJALAN POSITIO MAAKUNTIEN JOUKOSSA</a:t>
            </a:r>
          </a:p>
        </p:txBody>
      </p:sp>
      <p:graphicFrame>
        <p:nvGraphicFramePr>
          <p:cNvPr id="6" name="Kaavio 5"/>
          <p:cNvGraphicFramePr>
            <a:graphicFrameLocks/>
          </p:cNvGraphicFramePr>
          <p:nvPr>
            <p:extLst/>
          </p:nvPr>
        </p:nvGraphicFramePr>
        <p:xfrm>
          <a:off x="122566" y="724989"/>
          <a:ext cx="8890805" cy="431727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5-sakarainen tähti 1"/>
          <p:cNvSpPr/>
          <p:nvPr/>
        </p:nvSpPr>
        <p:spPr>
          <a:xfrm>
            <a:off x="4417672" y="979251"/>
            <a:ext cx="201039" cy="155643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7" name="5-sakarainen tähti 6"/>
          <p:cNvSpPr/>
          <p:nvPr/>
        </p:nvSpPr>
        <p:spPr>
          <a:xfrm>
            <a:off x="4518191" y="4559030"/>
            <a:ext cx="201039" cy="155643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3" name="Ellipsi 2"/>
          <p:cNvSpPr/>
          <p:nvPr/>
        </p:nvSpPr>
        <p:spPr>
          <a:xfrm>
            <a:off x="5064868" y="3618690"/>
            <a:ext cx="3268493" cy="1274416"/>
          </a:xfrm>
          <a:prstGeom prst="ellipse">
            <a:avLst/>
          </a:prstGeom>
          <a:noFill/>
          <a:ln w="28575">
            <a:solidFill>
              <a:srgbClr val="92D05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5" name="Tekstiruutu 4"/>
          <p:cNvSpPr txBox="1"/>
          <p:nvPr/>
        </p:nvSpPr>
        <p:spPr>
          <a:xfrm>
            <a:off x="7813282" y="306139"/>
            <a:ext cx="75764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1200" dirty="0" smtClean="0"/>
              <a:t>Timo Aro</a:t>
            </a:r>
            <a:endParaRPr lang="fi-FI" sz="1200" dirty="0"/>
          </a:p>
        </p:txBody>
      </p:sp>
    </p:spTree>
    <p:extLst>
      <p:ext uri="{BB962C8B-B14F-4D97-AF65-F5344CB8AC3E}">
        <p14:creationId xmlns:p14="http://schemas.microsoft.com/office/powerpoint/2010/main" val="2988152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105755" y="1462331"/>
            <a:ext cx="8435129" cy="1311746"/>
          </a:xfrm>
        </p:spPr>
        <p:txBody>
          <a:bodyPr/>
          <a:lstStyle/>
          <a:p>
            <a:r>
              <a:rPr lang="fi-FI" dirty="0" smtClean="0"/>
              <a:t>YHTEISTYÖTÄ </a:t>
            </a:r>
            <a:br>
              <a:rPr lang="fi-FI" dirty="0" smtClean="0"/>
            </a:br>
            <a:r>
              <a:rPr lang="fi-FI" dirty="0" smtClean="0"/>
              <a:t>ASUKKAIDEN EDUKSI</a:t>
            </a:r>
            <a:r>
              <a:rPr lang="fi-FI" dirty="0"/>
              <a:t/>
            </a:r>
            <a:br>
              <a:rPr lang="fi-FI" dirty="0"/>
            </a:br>
            <a:endParaRPr lang="fi-FI" dirty="0"/>
          </a:p>
        </p:txBody>
      </p:sp>
      <p:sp>
        <p:nvSpPr>
          <p:cNvPr id="4" name="Sisällön paikkamerkki 3"/>
          <p:cNvSpPr>
            <a:spLocks noGrp="1"/>
          </p:cNvSpPr>
          <p:nvPr>
            <p:ph idx="17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pPr>
              <a:defRPr/>
            </a:pPr>
            <a:r>
              <a:rPr lang="fi-FI" altLang="fi-FI" dirty="0" smtClean="0"/>
              <a:t>| etunimi.sukunimi@ekarjala.fi | </a:t>
            </a:r>
            <a:r>
              <a:rPr lang="fi-FI" altLang="fi-FI" b="1" dirty="0" smtClean="0"/>
              <a:t>www.ekarjala.fi</a:t>
            </a:r>
            <a:endParaRPr lang="fi-FI" altLang="fi-FI" b="1" dirty="0"/>
          </a:p>
        </p:txBody>
      </p:sp>
      <p:pic>
        <p:nvPicPr>
          <p:cNvPr id="6" name="Kuva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9730" y="2384498"/>
            <a:ext cx="4147178" cy="1700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63631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Tekstiruutu 13"/>
          <p:cNvSpPr txBox="1"/>
          <p:nvPr/>
        </p:nvSpPr>
        <p:spPr>
          <a:xfrm>
            <a:off x="485775" y="189290"/>
            <a:ext cx="6829425" cy="1903625"/>
          </a:xfrm>
          <a:prstGeom prst="rect">
            <a:avLst/>
          </a:prstGeom>
          <a:solidFill>
            <a:schemeClr val="accent3"/>
          </a:solidFill>
          <a:ln w="6350">
            <a:solidFill>
              <a:prstClr val="black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68580" tIns="34290" rIns="68580" bIns="3429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1215390" algn="ctr">
              <a:spcAft>
                <a:spcPts val="0"/>
              </a:spcAft>
            </a:pPr>
            <a:endParaRPr lang="fi-FI" b="1" dirty="0">
              <a:solidFill>
                <a:srgbClr val="FFFFFF"/>
              </a:solidFill>
              <a:latin typeface="Arial" panose="020B0604020202020204" pitchFamily="34" charset="0"/>
              <a:ea typeface="MS PGothic" panose="020B0600070205080204" pitchFamily="34" charset="-128"/>
              <a:cs typeface="Times New Roman" panose="02020603050405020304" pitchFamily="18" charset="0"/>
            </a:endParaRPr>
          </a:p>
          <a:p>
            <a:pPr marL="1215390" algn="ctr">
              <a:spcAft>
                <a:spcPts val="0"/>
              </a:spcAft>
            </a:pPr>
            <a:r>
              <a:rPr lang="fi-FI" b="1" dirty="0">
                <a:solidFill>
                  <a:srgbClr val="FFFFFF"/>
                </a:solidFill>
                <a:latin typeface="Arial" panose="020B0604020202020204" pitchFamily="34" charset="0"/>
                <a:ea typeface="MS PGothic" panose="020B0600070205080204" pitchFamily="34" charset="-128"/>
                <a:cs typeface="Times New Roman" panose="02020603050405020304" pitchFamily="18" charset="0"/>
              </a:rPr>
              <a:t>Uudistuksen valmistelun tavoitteena on synnyttää</a:t>
            </a:r>
            <a:br>
              <a:rPr lang="fi-FI" b="1" dirty="0">
                <a:solidFill>
                  <a:srgbClr val="FFFFFF"/>
                </a:solidFill>
                <a:latin typeface="Arial" panose="020B0604020202020204" pitchFamily="34" charset="0"/>
                <a:ea typeface="MS PGothic" panose="020B0600070205080204" pitchFamily="34" charset="-128"/>
                <a:cs typeface="Times New Roman" panose="02020603050405020304" pitchFamily="18" charset="0"/>
              </a:rPr>
            </a:br>
            <a:r>
              <a:rPr lang="fi-FI" b="1" dirty="0">
                <a:solidFill>
                  <a:srgbClr val="FFFFFF"/>
                </a:solidFill>
                <a:latin typeface="Arial" panose="020B0604020202020204" pitchFamily="34" charset="0"/>
                <a:ea typeface="MS PGothic" panose="020B0600070205080204" pitchFamily="34" charset="-128"/>
                <a:cs typeface="Times New Roman" panose="02020603050405020304" pitchFamily="18" charset="0"/>
              </a:rPr>
              <a:t> Etelä-Karjalan maakunta, jossa</a:t>
            </a:r>
            <a:br>
              <a:rPr lang="fi-FI" b="1" dirty="0">
                <a:solidFill>
                  <a:srgbClr val="FFFFFF"/>
                </a:solidFill>
                <a:latin typeface="Arial" panose="020B0604020202020204" pitchFamily="34" charset="0"/>
                <a:ea typeface="MS PGothic" panose="020B0600070205080204" pitchFamily="34" charset="-128"/>
                <a:cs typeface="Times New Roman" panose="02020603050405020304" pitchFamily="18" charset="0"/>
              </a:rPr>
            </a:br>
            <a:endParaRPr lang="fi-FI" dirty="0">
              <a:ea typeface="MS PGothic" panose="020B0600070205080204" pitchFamily="34" charset="-128"/>
              <a:cs typeface="Times New Roman" panose="02020603050405020304" pitchFamily="18" charset="0"/>
            </a:endParaRPr>
          </a:p>
          <a:p>
            <a:pPr marL="1215390" algn="ctr">
              <a:spcAft>
                <a:spcPts val="0"/>
              </a:spcAft>
            </a:pPr>
            <a:r>
              <a:rPr lang="fi-FI" b="1" dirty="0">
                <a:solidFill>
                  <a:srgbClr val="FFFFFF"/>
                </a:solidFill>
                <a:latin typeface="Arial" panose="020B0604020202020204" pitchFamily="34" charset="0"/>
                <a:ea typeface="MS PGothic" panose="020B0600070205080204" pitchFamily="34" charset="-128"/>
                <a:cs typeface="Times New Roman" panose="02020603050405020304" pitchFamily="18" charset="0"/>
              </a:rPr>
              <a:t>•	palvelut ovat asukkaiden saatavilla ja vaikuttavia</a:t>
            </a:r>
            <a:endParaRPr lang="fi-FI" dirty="0">
              <a:ea typeface="MS PGothic" panose="020B0600070205080204" pitchFamily="34" charset="-128"/>
              <a:cs typeface="Times New Roman" panose="02020603050405020304" pitchFamily="18" charset="0"/>
            </a:endParaRPr>
          </a:p>
          <a:p>
            <a:pPr marL="1215390" algn="ctr">
              <a:spcAft>
                <a:spcPts val="0"/>
              </a:spcAft>
            </a:pPr>
            <a:r>
              <a:rPr lang="fi-FI" b="1" dirty="0">
                <a:solidFill>
                  <a:srgbClr val="FFFFFF"/>
                </a:solidFill>
                <a:latin typeface="Arial" panose="020B0604020202020204" pitchFamily="34" charset="0"/>
                <a:ea typeface="MS PGothic" panose="020B0600070205080204" pitchFamily="34" charset="-128"/>
                <a:cs typeface="Times New Roman" panose="02020603050405020304" pitchFamily="18" charset="0"/>
              </a:rPr>
              <a:t>•	ja hallinto on tehokkaasti järjestetty</a:t>
            </a:r>
            <a:endParaRPr lang="fi-FI" dirty="0">
              <a:ea typeface="MS PGothic" panose="020B0600070205080204" pitchFamily="34" charset="-128"/>
              <a:cs typeface="Times New Roman" panose="02020603050405020304" pitchFamily="18" charset="0"/>
            </a:endParaRPr>
          </a:p>
        </p:txBody>
      </p:sp>
      <p:grpSp>
        <p:nvGrpSpPr>
          <p:cNvPr id="14" name="Ryhmä 13"/>
          <p:cNvGrpSpPr/>
          <p:nvPr/>
        </p:nvGrpSpPr>
        <p:grpSpPr>
          <a:xfrm>
            <a:off x="1982576" y="2227651"/>
            <a:ext cx="4636892" cy="2687791"/>
            <a:chOff x="6616700" y="3359547"/>
            <a:chExt cx="4313238" cy="2587228"/>
          </a:xfrm>
        </p:grpSpPr>
        <p:pic>
          <p:nvPicPr>
            <p:cNvPr id="4106" name="Kuva 6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58843" y="3359547"/>
              <a:ext cx="368438" cy="3048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105" name="Kuva 3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16700" y="3912394"/>
              <a:ext cx="4221163" cy="164623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104" name="Kuva 4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16700" y="5511800"/>
              <a:ext cx="4313238" cy="4349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9" name="Rectangle 11"/>
          <p:cNvSpPr>
            <a:spLocks noChangeArrowheads="1"/>
          </p:cNvSpPr>
          <p:nvPr/>
        </p:nvSpPr>
        <p:spPr bwMode="auto">
          <a:xfrm>
            <a:off x="1563268" y="2451954"/>
            <a:ext cx="5447132" cy="2308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pPr indent="342900" defTabSz="685800"/>
            <a:r>
              <a:rPr lang="fi-FI" altLang="fi-FI" sz="1050" dirty="0">
                <a:latin typeface="Myriad Pro"/>
                <a:ea typeface="MS PGothic" panose="020B0600070205080204" pitchFamily="34" charset="-128"/>
                <a:cs typeface="Times New Roman" panose="02020603050405020304" pitchFamily="18" charset="0"/>
              </a:rPr>
              <a:t>MIUN JA SIUN                 	 PARHAASEEN ON TYYDYTTÄVÄ</a:t>
            </a:r>
            <a:r>
              <a:rPr lang="fi-FI" altLang="fi-FI" sz="900" dirty="0">
                <a:latin typeface="Myriad Pro"/>
                <a:ea typeface="MS PGothic" panose="020B0600070205080204" pitchFamily="34" charset="-128"/>
                <a:cs typeface="Times New Roman" panose="02020603050405020304" pitchFamily="18" charset="0"/>
              </a:rPr>
              <a:t>  </a:t>
            </a:r>
            <a:endParaRPr lang="fi-FI" altLang="fi-FI" sz="1350" dirty="0">
              <a:latin typeface="Arial" panose="020B0604020202020204" pitchFamily="34" charset="0"/>
            </a:endParaRPr>
          </a:p>
        </p:txBody>
      </p:sp>
      <p:sp>
        <p:nvSpPr>
          <p:cNvPr id="10" name="Rectangle 12"/>
          <p:cNvSpPr>
            <a:spLocks noChangeArrowheads="1"/>
          </p:cNvSpPr>
          <p:nvPr/>
        </p:nvSpPr>
        <p:spPr bwMode="auto">
          <a:xfrm>
            <a:off x="5835254" y="2726048"/>
            <a:ext cx="138564" cy="3462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endParaRPr lang="fi-FI"/>
          </a:p>
        </p:txBody>
      </p:sp>
      <p:sp>
        <p:nvSpPr>
          <p:cNvPr id="11" name="Rectangle 13"/>
          <p:cNvSpPr>
            <a:spLocks noChangeArrowheads="1"/>
          </p:cNvSpPr>
          <p:nvPr/>
        </p:nvSpPr>
        <p:spPr bwMode="auto">
          <a:xfrm>
            <a:off x="6178154" y="3960726"/>
            <a:ext cx="138564" cy="3462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endParaRPr lang="fi-FI"/>
          </a:p>
        </p:txBody>
      </p:sp>
      <p:sp>
        <p:nvSpPr>
          <p:cNvPr id="12" name="Rectangle 14"/>
          <p:cNvSpPr>
            <a:spLocks noChangeArrowheads="1"/>
          </p:cNvSpPr>
          <p:nvPr/>
        </p:nvSpPr>
        <p:spPr bwMode="auto">
          <a:xfrm>
            <a:off x="6178154" y="4286957"/>
            <a:ext cx="138564" cy="3462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endParaRPr lang="fi-FI"/>
          </a:p>
        </p:txBody>
      </p:sp>
      <p:sp>
        <p:nvSpPr>
          <p:cNvPr id="13" name="Tekstiruutu 12"/>
          <p:cNvSpPr txBox="1"/>
          <p:nvPr/>
        </p:nvSpPr>
        <p:spPr>
          <a:xfrm>
            <a:off x="550804" y="2112839"/>
            <a:ext cx="29254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dirty="0" smtClean="0"/>
              <a:t>Viestintäsuunnitelmaluonnos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944201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z="3200" dirty="0" smtClean="0"/>
              <a:t>MAAKUNTAAN SIIRTYVÄT TEHTÄVÄKOKONAISUUDET</a:t>
            </a:r>
            <a:endParaRPr lang="fi-FI" sz="3200" dirty="0"/>
          </a:p>
        </p:txBody>
      </p:sp>
      <p:sp>
        <p:nvSpPr>
          <p:cNvPr id="4" name="Suorakulmio 3"/>
          <p:cNvSpPr/>
          <p:nvPr/>
        </p:nvSpPr>
        <p:spPr>
          <a:xfrm>
            <a:off x="6012166" y="1305467"/>
            <a:ext cx="1394446" cy="1724395"/>
          </a:xfrm>
          <a:prstGeom prst="rect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1200" dirty="0" err="1" smtClean="0"/>
              <a:t>Sosiaali</a:t>
            </a:r>
            <a:r>
              <a:rPr lang="fi-FI" sz="1200" dirty="0" smtClean="0"/>
              <a:t>- ja terveydenhuollon palvelut,</a:t>
            </a:r>
          </a:p>
          <a:p>
            <a:pPr algn="ctr"/>
            <a:r>
              <a:rPr lang="fi-FI" sz="1200" dirty="0"/>
              <a:t>m</a:t>
            </a:r>
            <a:r>
              <a:rPr lang="fi-FI" sz="1200" dirty="0" smtClean="0"/>
              <a:t>aakunnan kunnat, EKSOTE</a:t>
            </a:r>
          </a:p>
        </p:txBody>
      </p:sp>
      <p:sp>
        <p:nvSpPr>
          <p:cNvPr id="5" name="Suorakulmio 4"/>
          <p:cNvSpPr/>
          <p:nvPr/>
        </p:nvSpPr>
        <p:spPr>
          <a:xfrm>
            <a:off x="1650633" y="1310998"/>
            <a:ext cx="1313061" cy="1718864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1200" dirty="0" smtClean="0"/>
              <a:t>Työ- ja elinkeinopalvelut,</a:t>
            </a:r>
          </a:p>
          <a:p>
            <a:pPr algn="ctr"/>
            <a:r>
              <a:rPr lang="fi-FI" sz="1200" dirty="0" smtClean="0"/>
              <a:t>TE-toimisto</a:t>
            </a:r>
            <a:endParaRPr lang="fi-FI" sz="1200" dirty="0"/>
          </a:p>
        </p:txBody>
      </p:sp>
      <p:sp>
        <p:nvSpPr>
          <p:cNvPr id="6" name="Suorakulmio 5"/>
          <p:cNvSpPr/>
          <p:nvPr/>
        </p:nvSpPr>
        <p:spPr>
          <a:xfrm>
            <a:off x="3082860" y="1310997"/>
            <a:ext cx="1284052" cy="1718865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1200" dirty="0" smtClean="0"/>
              <a:t>Elinkeino </a:t>
            </a:r>
          </a:p>
          <a:p>
            <a:pPr algn="ctr"/>
            <a:r>
              <a:rPr lang="fi-FI" sz="1200" dirty="0" smtClean="0"/>
              <a:t>(sis. </a:t>
            </a:r>
            <a:r>
              <a:rPr lang="fi-FI" sz="1200" dirty="0"/>
              <a:t>m</a:t>
            </a:r>
            <a:r>
              <a:rPr lang="fi-FI" sz="1200" dirty="0" smtClean="0"/>
              <a:t>aaseutu), liikenne ja  ympäristö-palvelut,</a:t>
            </a:r>
          </a:p>
          <a:p>
            <a:pPr algn="ctr"/>
            <a:r>
              <a:rPr lang="fi-FI" sz="1200" dirty="0" smtClean="0"/>
              <a:t>KAS- ELY</a:t>
            </a:r>
            <a:endParaRPr lang="fi-FI" sz="1200" dirty="0"/>
          </a:p>
        </p:txBody>
      </p:sp>
      <p:sp>
        <p:nvSpPr>
          <p:cNvPr id="7" name="Suorakulmio 6"/>
          <p:cNvSpPr/>
          <p:nvPr/>
        </p:nvSpPr>
        <p:spPr>
          <a:xfrm>
            <a:off x="4579939" y="1305466"/>
            <a:ext cx="1303508" cy="1724579"/>
          </a:xfrm>
          <a:prstGeom prst="rect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1200" dirty="0" smtClean="0"/>
              <a:t>Maakunnan liiton kehitystehtävät, Etelä-Karjalan liitto</a:t>
            </a:r>
            <a:endParaRPr lang="fi-FI" sz="1200" dirty="0"/>
          </a:p>
        </p:txBody>
      </p:sp>
      <p:sp>
        <p:nvSpPr>
          <p:cNvPr id="8" name="Suorakulmio 7"/>
          <p:cNvSpPr/>
          <p:nvPr/>
        </p:nvSpPr>
        <p:spPr>
          <a:xfrm>
            <a:off x="2412634" y="3541634"/>
            <a:ext cx="1685953" cy="1431479"/>
          </a:xfrm>
          <a:prstGeom prst="rect">
            <a:avLst/>
          </a:prstGeom>
          <a:ln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1200" dirty="0" smtClean="0"/>
              <a:t>Maaseutuhallinto,</a:t>
            </a:r>
          </a:p>
          <a:p>
            <a:pPr algn="ctr"/>
            <a:r>
              <a:rPr lang="fi-FI" sz="1200" dirty="0"/>
              <a:t>m</a:t>
            </a:r>
            <a:r>
              <a:rPr lang="fi-FI" sz="1200" dirty="0" smtClean="0"/>
              <a:t>aakunnan kunnat</a:t>
            </a:r>
            <a:endParaRPr lang="fi-FI" sz="1200" dirty="0"/>
          </a:p>
        </p:txBody>
      </p:sp>
      <p:sp>
        <p:nvSpPr>
          <p:cNvPr id="9" name="Suorakulmio 8"/>
          <p:cNvSpPr/>
          <p:nvPr/>
        </p:nvSpPr>
        <p:spPr>
          <a:xfrm>
            <a:off x="694609" y="3529662"/>
            <a:ext cx="1562885" cy="1443452"/>
          </a:xfrm>
          <a:prstGeom prst="rect">
            <a:avLst/>
          </a:prstGeom>
          <a:ln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1200" dirty="0" smtClean="0"/>
              <a:t>Ympäristö-terveydenhuolto, </a:t>
            </a:r>
          </a:p>
          <a:p>
            <a:pPr algn="ctr"/>
            <a:r>
              <a:rPr lang="fi-FI" sz="1200" dirty="0" smtClean="0"/>
              <a:t>maakunnan kunnat, seudulliset ympäristötoimet</a:t>
            </a:r>
          </a:p>
          <a:p>
            <a:pPr algn="ctr"/>
            <a:endParaRPr lang="fi-FI" sz="1200" dirty="0"/>
          </a:p>
        </p:txBody>
      </p:sp>
      <p:sp>
        <p:nvSpPr>
          <p:cNvPr id="10" name="Suorakulmio 9"/>
          <p:cNvSpPr/>
          <p:nvPr/>
        </p:nvSpPr>
        <p:spPr>
          <a:xfrm>
            <a:off x="231227" y="1305466"/>
            <a:ext cx="1300240" cy="1724395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1200" dirty="0" smtClean="0"/>
              <a:t>Läänin-eläinlääkäri, alkoholivalvonta, AVI </a:t>
            </a:r>
            <a:endParaRPr lang="fi-FI" sz="1200" dirty="0"/>
          </a:p>
        </p:txBody>
      </p:sp>
      <p:sp>
        <p:nvSpPr>
          <p:cNvPr id="11" name="Suorakulmio 10"/>
          <p:cNvSpPr/>
          <p:nvPr/>
        </p:nvSpPr>
        <p:spPr>
          <a:xfrm>
            <a:off x="4253727" y="3541634"/>
            <a:ext cx="1587566" cy="1431479"/>
          </a:xfrm>
          <a:prstGeom prst="rect">
            <a:avLst/>
          </a:prstGeom>
          <a:ln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1200" dirty="0" smtClean="0"/>
              <a:t>Maatalousyrittäjien lomituspalvelut, Lomitusyksiköt</a:t>
            </a:r>
            <a:endParaRPr lang="fi-FI" sz="1200" dirty="0"/>
          </a:p>
        </p:txBody>
      </p:sp>
      <p:sp>
        <p:nvSpPr>
          <p:cNvPr id="12" name="Suorakulmio 11"/>
          <p:cNvSpPr/>
          <p:nvPr/>
        </p:nvSpPr>
        <p:spPr>
          <a:xfrm>
            <a:off x="5932231" y="3541634"/>
            <a:ext cx="1474381" cy="1431479"/>
          </a:xfrm>
          <a:prstGeom prst="rect">
            <a:avLst/>
          </a:prstGeom>
          <a:ln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1200" dirty="0" smtClean="0"/>
              <a:t>Pelastustoimi ja kuntien varautuminen, Maakunnan kunnat, EK pelastuslaitos</a:t>
            </a:r>
            <a:endParaRPr lang="fi-FI" sz="1200" dirty="0"/>
          </a:p>
        </p:txBody>
      </p:sp>
      <p:sp>
        <p:nvSpPr>
          <p:cNvPr id="15" name="Suorakulmio 14"/>
          <p:cNvSpPr/>
          <p:nvPr/>
        </p:nvSpPr>
        <p:spPr>
          <a:xfrm>
            <a:off x="7577485" y="2089025"/>
            <a:ext cx="1474381" cy="1452609"/>
          </a:xfrm>
          <a:prstGeom prst="rect">
            <a:avLst/>
          </a:prstGeom>
          <a:ln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1200" dirty="0" smtClean="0">
                <a:solidFill>
                  <a:schemeClr val="tx1"/>
                </a:solidFill>
              </a:rPr>
              <a:t>Hallinnon ja tuotannon tukipalvelut, </a:t>
            </a:r>
          </a:p>
          <a:p>
            <a:pPr algn="ctr"/>
            <a:r>
              <a:rPr lang="fi-FI" sz="1200" dirty="0" smtClean="0">
                <a:solidFill>
                  <a:schemeClr val="tx1"/>
                </a:solidFill>
              </a:rPr>
              <a:t>Satu Oy ja Saita Oy</a:t>
            </a:r>
            <a:endParaRPr lang="fi-FI" sz="1200" dirty="0">
              <a:solidFill>
                <a:schemeClr val="tx1"/>
              </a:solidFill>
            </a:endParaRPr>
          </a:p>
        </p:txBody>
      </p:sp>
      <p:sp>
        <p:nvSpPr>
          <p:cNvPr id="3" name="Tekstiruutu 2"/>
          <p:cNvSpPr txBox="1"/>
          <p:nvPr/>
        </p:nvSpPr>
        <p:spPr>
          <a:xfrm>
            <a:off x="5861687" y="825821"/>
            <a:ext cx="20056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dirty="0" smtClean="0"/>
              <a:t>Noin 5450 henkilöä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667622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Nuoli oikealle 29"/>
          <p:cNvSpPr/>
          <p:nvPr/>
        </p:nvSpPr>
        <p:spPr>
          <a:xfrm>
            <a:off x="3369913" y="3947914"/>
            <a:ext cx="3142204" cy="426441"/>
          </a:xfrm>
          <a:prstGeom prst="rightArrow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solidFill>
                <a:prstClr val="white"/>
              </a:solidFill>
            </a:endParaRPr>
          </a:p>
        </p:txBody>
      </p:sp>
      <p:sp>
        <p:nvSpPr>
          <p:cNvPr id="29" name="Nuoli oikealle 28"/>
          <p:cNvSpPr/>
          <p:nvPr/>
        </p:nvSpPr>
        <p:spPr>
          <a:xfrm>
            <a:off x="3377247" y="3464662"/>
            <a:ext cx="3142204" cy="426441"/>
          </a:xfrm>
          <a:prstGeom prst="rightArrow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solidFill>
                <a:prstClr val="white"/>
              </a:solidFill>
            </a:endParaRPr>
          </a:p>
        </p:txBody>
      </p:sp>
      <p:sp>
        <p:nvSpPr>
          <p:cNvPr id="4" name="Nuoli oikealle 3"/>
          <p:cNvSpPr/>
          <p:nvPr/>
        </p:nvSpPr>
        <p:spPr>
          <a:xfrm>
            <a:off x="3377247" y="2996303"/>
            <a:ext cx="3142204" cy="426441"/>
          </a:xfrm>
          <a:prstGeom prst="rightArrow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solidFill>
                <a:prstClr val="white"/>
              </a:solidFill>
            </a:endParaRPr>
          </a:p>
        </p:txBody>
      </p:sp>
      <p:sp>
        <p:nvSpPr>
          <p:cNvPr id="2" name="Tekstiruutu 1"/>
          <p:cNvSpPr txBox="1"/>
          <p:nvPr/>
        </p:nvSpPr>
        <p:spPr>
          <a:xfrm>
            <a:off x="2504520" y="555734"/>
            <a:ext cx="3467676" cy="307777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 defTabSz="6858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fi-FI" sz="1400" dirty="0" smtClean="0">
                <a:solidFill>
                  <a:prstClr val="white"/>
                </a:solidFill>
              </a:rPr>
              <a:t>Maakuntavaltuusto 59</a:t>
            </a:r>
            <a:endParaRPr lang="fi-FI" sz="1400" dirty="0">
              <a:solidFill>
                <a:prstClr val="white"/>
              </a:solidFill>
            </a:endParaRPr>
          </a:p>
        </p:txBody>
      </p:sp>
      <p:sp>
        <p:nvSpPr>
          <p:cNvPr id="3" name="Tekstiruutu 2"/>
          <p:cNvSpPr txBox="1"/>
          <p:nvPr/>
        </p:nvSpPr>
        <p:spPr>
          <a:xfrm>
            <a:off x="2504520" y="1046691"/>
            <a:ext cx="3467676" cy="307777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 defTabSz="6858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fi-FI" sz="1400" dirty="0" smtClean="0">
                <a:solidFill>
                  <a:prstClr val="white"/>
                </a:solidFill>
              </a:rPr>
              <a:t>Maakuntahallitus 11-13 jäsentä</a:t>
            </a:r>
            <a:endParaRPr lang="fi-FI" sz="1400" dirty="0">
              <a:solidFill>
                <a:prstClr val="white"/>
              </a:solidFill>
            </a:endParaRPr>
          </a:p>
        </p:txBody>
      </p:sp>
      <p:sp>
        <p:nvSpPr>
          <p:cNvPr id="49" name="Tekstiruutu 48"/>
          <p:cNvSpPr txBox="1"/>
          <p:nvPr/>
        </p:nvSpPr>
        <p:spPr>
          <a:xfrm>
            <a:off x="6820994" y="1092859"/>
            <a:ext cx="2189403" cy="1846659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 defTabSz="6858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fi-FI" sz="1400" dirty="0" smtClean="0">
                <a:solidFill>
                  <a:prstClr val="white"/>
                </a:solidFill>
              </a:rPr>
              <a:t>SOTE –liikelaitos</a:t>
            </a:r>
          </a:p>
          <a:p>
            <a:pPr algn="ctr" defTabSz="6858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fi-FI" sz="1100" dirty="0" smtClean="0">
                <a:solidFill>
                  <a:prstClr val="white"/>
                </a:solidFill>
              </a:rPr>
              <a:t>Valtuuston valitsema johtokunta,</a:t>
            </a:r>
          </a:p>
          <a:p>
            <a:pPr algn="ctr" defTabSz="6858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fi-FI" sz="1100" dirty="0" smtClean="0">
                <a:solidFill>
                  <a:prstClr val="white"/>
                </a:solidFill>
              </a:rPr>
              <a:t>7-9 jäsentä</a:t>
            </a:r>
          </a:p>
          <a:p>
            <a:pPr algn="ctr" defTabSz="685800" eaLnBrk="1" fontAlgn="auto" hangingPunct="1">
              <a:spcBef>
                <a:spcPts val="0"/>
              </a:spcBef>
              <a:spcAft>
                <a:spcPts val="0"/>
              </a:spcAft>
            </a:pPr>
            <a:endParaRPr lang="fi-FI" sz="1100" dirty="0">
              <a:solidFill>
                <a:prstClr val="white"/>
              </a:solidFill>
            </a:endParaRPr>
          </a:p>
          <a:p>
            <a:pPr algn="ctr" defTabSz="685800" eaLnBrk="1" fontAlgn="auto" hangingPunct="1">
              <a:spcBef>
                <a:spcPts val="0"/>
              </a:spcBef>
              <a:spcAft>
                <a:spcPts val="0"/>
              </a:spcAft>
            </a:pPr>
            <a:endParaRPr lang="fi-FI" sz="1100" dirty="0">
              <a:solidFill>
                <a:prstClr val="white"/>
              </a:solidFill>
            </a:endParaRPr>
          </a:p>
          <a:p>
            <a:pPr algn="ctr" defTabSz="685800" eaLnBrk="1" fontAlgn="auto" hangingPunct="1">
              <a:spcBef>
                <a:spcPts val="0"/>
              </a:spcBef>
              <a:spcAft>
                <a:spcPts val="0"/>
              </a:spcAft>
            </a:pPr>
            <a:endParaRPr lang="fi-FI" sz="1400" dirty="0" smtClean="0">
              <a:solidFill>
                <a:prstClr val="white"/>
              </a:solidFill>
            </a:endParaRPr>
          </a:p>
          <a:p>
            <a:pPr algn="ctr" defTabSz="685800" eaLnBrk="1" fontAlgn="auto" hangingPunct="1">
              <a:spcBef>
                <a:spcPts val="0"/>
              </a:spcBef>
              <a:spcAft>
                <a:spcPts val="0"/>
              </a:spcAft>
            </a:pPr>
            <a:endParaRPr lang="fi-FI" sz="1400" dirty="0" smtClean="0">
              <a:solidFill>
                <a:prstClr val="white"/>
              </a:solidFill>
            </a:endParaRPr>
          </a:p>
          <a:p>
            <a:pPr algn="ctr" defTabSz="685800" eaLnBrk="1" fontAlgn="auto" hangingPunct="1">
              <a:spcBef>
                <a:spcPts val="0"/>
              </a:spcBef>
              <a:spcAft>
                <a:spcPts val="0"/>
              </a:spcAft>
            </a:pPr>
            <a:endParaRPr lang="fi-FI" sz="1400" dirty="0" smtClean="0">
              <a:solidFill>
                <a:prstClr val="white"/>
              </a:solidFill>
            </a:endParaRPr>
          </a:p>
          <a:p>
            <a:pPr algn="ctr" defTabSz="685800" eaLnBrk="1" fontAlgn="auto" hangingPunct="1">
              <a:spcBef>
                <a:spcPts val="0"/>
              </a:spcBef>
              <a:spcAft>
                <a:spcPts val="0"/>
              </a:spcAft>
            </a:pPr>
            <a:endParaRPr lang="fi-FI" sz="1400" dirty="0">
              <a:solidFill>
                <a:prstClr val="white"/>
              </a:solidFill>
            </a:endParaRPr>
          </a:p>
        </p:txBody>
      </p:sp>
      <p:sp>
        <p:nvSpPr>
          <p:cNvPr id="57" name="Tekstiruutu 56"/>
          <p:cNvSpPr txBox="1"/>
          <p:nvPr/>
        </p:nvSpPr>
        <p:spPr>
          <a:xfrm>
            <a:off x="319578" y="477377"/>
            <a:ext cx="1807715" cy="307777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 defTabSz="6858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fi-FI" sz="1400" dirty="0" err="1" smtClean="0">
                <a:solidFill>
                  <a:prstClr val="white"/>
                </a:solidFill>
              </a:rPr>
              <a:t>Tarkastusltk</a:t>
            </a:r>
            <a:r>
              <a:rPr lang="fi-FI" sz="1400" dirty="0" smtClean="0">
                <a:solidFill>
                  <a:prstClr val="white"/>
                </a:solidFill>
              </a:rPr>
              <a:t> 5 jäsentä</a:t>
            </a:r>
            <a:endParaRPr lang="fi-FI" sz="1400" dirty="0">
              <a:solidFill>
                <a:prstClr val="white"/>
              </a:solidFill>
            </a:endParaRPr>
          </a:p>
        </p:txBody>
      </p:sp>
      <p:sp>
        <p:nvSpPr>
          <p:cNvPr id="5" name="Tekstiruutu 4"/>
          <p:cNvSpPr txBox="1"/>
          <p:nvPr/>
        </p:nvSpPr>
        <p:spPr>
          <a:xfrm>
            <a:off x="1855547" y="22530"/>
            <a:ext cx="49694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fi-FI" b="1" dirty="0" smtClean="0">
                <a:solidFill>
                  <a:prstClr val="black"/>
                </a:solidFill>
                <a:latin typeface="Calibri" panose="020F0502020204030204"/>
              </a:rPr>
              <a:t>MAAKUNTAKONSERNIN ORGANISAATIOLUONNOS</a:t>
            </a:r>
            <a:endParaRPr lang="fi-FI" b="1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94" name="Tekstiruutu 93"/>
          <p:cNvSpPr txBox="1"/>
          <p:nvPr/>
        </p:nvSpPr>
        <p:spPr>
          <a:xfrm>
            <a:off x="319577" y="827082"/>
            <a:ext cx="1807715" cy="523220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 defTabSz="6858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fi-FI" sz="1400" dirty="0" err="1" smtClean="0">
                <a:solidFill>
                  <a:prstClr val="white"/>
                </a:solidFill>
              </a:rPr>
              <a:t>Maakuntavaaliltk</a:t>
            </a:r>
            <a:r>
              <a:rPr lang="fi-FI" sz="1400" dirty="0" smtClean="0">
                <a:solidFill>
                  <a:prstClr val="white"/>
                </a:solidFill>
              </a:rPr>
              <a:t> </a:t>
            </a:r>
          </a:p>
          <a:p>
            <a:pPr algn="ctr" defTabSz="6858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fi-FI" sz="1400" dirty="0" smtClean="0">
                <a:solidFill>
                  <a:prstClr val="white"/>
                </a:solidFill>
              </a:rPr>
              <a:t>5 jäsentä</a:t>
            </a:r>
            <a:endParaRPr lang="fi-FI" sz="1400" dirty="0">
              <a:solidFill>
                <a:prstClr val="white"/>
              </a:solidFill>
            </a:endParaRPr>
          </a:p>
        </p:txBody>
      </p:sp>
      <p:sp>
        <p:nvSpPr>
          <p:cNvPr id="96" name="Tekstiruutu 95"/>
          <p:cNvSpPr txBox="1"/>
          <p:nvPr/>
        </p:nvSpPr>
        <p:spPr>
          <a:xfrm>
            <a:off x="2379076" y="1640218"/>
            <a:ext cx="1784066" cy="523220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 defTabSz="6858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fi-FI" sz="1400" dirty="0" smtClean="0">
                <a:solidFill>
                  <a:prstClr val="white"/>
                </a:solidFill>
              </a:rPr>
              <a:t>HYVINVOINTI LTK </a:t>
            </a:r>
          </a:p>
          <a:p>
            <a:pPr algn="ctr" defTabSz="6858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fi-FI" sz="1400" dirty="0" smtClean="0">
                <a:solidFill>
                  <a:prstClr val="white"/>
                </a:solidFill>
              </a:rPr>
              <a:t>7-11 jäsentä</a:t>
            </a:r>
            <a:endParaRPr lang="fi-FI" sz="1400" dirty="0">
              <a:solidFill>
                <a:prstClr val="white"/>
              </a:solidFill>
            </a:endParaRPr>
          </a:p>
        </p:txBody>
      </p:sp>
      <p:sp>
        <p:nvSpPr>
          <p:cNvPr id="99" name="Tekstiruutu 98"/>
          <p:cNvSpPr txBox="1"/>
          <p:nvPr/>
        </p:nvSpPr>
        <p:spPr>
          <a:xfrm>
            <a:off x="4340265" y="1640218"/>
            <a:ext cx="1797698" cy="523220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 defTabSz="6858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fi-FI" sz="1400" dirty="0" smtClean="0">
                <a:solidFill>
                  <a:prstClr val="white"/>
                </a:solidFill>
              </a:rPr>
              <a:t>ELINVOIMA LTK</a:t>
            </a:r>
          </a:p>
          <a:p>
            <a:pPr algn="ctr" defTabSz="6858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fi-FI" sz="1400" dirty="0" smtClean="0">
                <a:solidFill>
                  <a:prstClr val="white"/>
                </a:solidFill>
              </a:rPr>
              <a:t>7-11 jäsentä</a:t>
            </a:r>
          </a:p>
        </p:txBody>
      </p:sp>
      <p:sp>
        <p:nvSpPr>
          <p:cNvPr id="101" name="Tekstiruutu 100"/>
          <p:cNvSpPr txBox="1"/>
          <p:nvPr/>
        </p:nvSpPr>
        <p:spPr>
          <a:xfrm>
            <a:off x="1058755" y="2893120"/>
            <a:ext cx="2318492" cy="1554272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 defTabSz="6858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fi-FI" sz="1200" dirty="0" smtClean="0">
                <a:solidFill>
                  <a:prstClr val="white"/>
                </a:solidFill>
              </a:rPr>
              <a:t>STRATEGINEN JOHTAMINEN, </a:t>
            </a:r>
          </a:p>
          <a:p>
            <a:pPr algn="ctr" defTabSz="6858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fi-FI" sz="1200" dirty="0" smtClean="0">
                <a:solidFill>
                  <a:prstClr val="white"/>
                </a:solidFill>
              </a:rPr>
              <a:t>HALLINTO JA TALOUS</a:t>
            </a:r>
          </a:p>
          <a:p>
            <a:pPr algn="ctr" defTabSz="6858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fi-FI" sz="1200" dirty="0" smtClean="0">
                <a:solidFill>
                  <a:prstClr val="white"/>
                </a:solidFill>
              </a:rPr>
              <a:t>Tiedolla johtaminen, omistajaohjaus, varautuminen , ennakointi, viestintä , </a:t>
            </a:r>
          </a:p>
          <a:p>
            <a:pPr algn="ctr" defTabSz="6858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fi-FI" sz="1200" dirty="0" err="1" smtClean="0">
                <a:solidFill>
                  <a:prstClr val="white"/>
                </a:solidFill>
              </a:rPr>
              <a:t>kv</a:t>
            </a:r>
            <a:r>
              <a:rPr lang="fi-FI" sz="1200" dirty="0" smtClean="0">
                <a:solidFill>
                  <a:prstClr val="white"/>
                </a:solidFill>
              </a:rPr>
              <a:t>-asiat, ICT</a:t>
            </a:r>
            <a:r>
              <a:rPr lang="fi-FI" sz="1200" dirty="0">
                <a:solidFill>
                  <a:prstClr val="white"/>
                </a:solidFill>
              </a:rPr>
              <a:t>, asianhallinta, henkilöstö, hankinnat, osallisuus</a:t>
            </a:r>
          </a:p>
          <a:p>
            <a:pPr algn="ctr" defTabSz="685800" eaLnBrk="1" fontAlgn="auto" hangingPunct="1">
              <a:spcBef>
                <a:spcPts val="0"/>
              </a:spcBef>
              <a:spcAft>
                <a:spcPts val="0"/>
              </a:spcAft>
            </a:pPr>
            <a:endParaRPr lang="fi-FI" sz="1100" dirty="0" smtClean="0">
              <a:solidFill>
                <a:prstClr val="white"/>
              </a:solidFill>
            </a:endParaRPr>
          </a:p>
        </p:txBody>
      </p:sp>
      <p:sp>
        <p:nvSpPr>
          <p:cNvPr id="103" name="Tekstiruutu 102"/>
          <p:cNvSpPr txBox="1"/>
          <p:nvPr/>
        </p:nvSpPr>
        <p:spPr>
          <a:xfrm>
            <a:off x="3427232" y="2903104"/>
            <a:ext cx="1260982" cy="1754326"/>
          </a:xfrm>
          <a:prstGeom prst="rect">
            <a:avLst/>
          </a:prstGeom>
          <a:ln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 defTabSz="6858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fi-FI" sz="1200" dirty="0" smtClean="0">
                <a:solidFill>
                  <a:prstClr val="white"/>
                </a:solidFill>
              </a:rPr>
              <a:t>HYVINVOINTI</a:t>
            </a:r>
            <a:br>
              <a:rPr lang="fi-FI" sz="1200" dirty="0" smtClean="0">
                <a:solidFill>
                  <a:prstClr val="white"/>
                </a:solidFill>
              </a:rPr>
            </a:br>
            <a:r>
              <a:rPr lang="fi-FI" sz="1200" dirty="0" err="1" smtClean="0">
                <a:solidFill>
                  <a:prstClr val="white"/>
                </a:solidFill>
              </a:rPr>
              <a:t>Sote</a:t>
            </a:r>
            <a:r>
              <a:rPr lang="fi-FI" sz="1200" dirty="0" smtClean="0">
                <a:solidFill>
                  <a:prstClr val="white"/>
                </a:solidFill>
              </a:rPr>
              <a:t>- järjestäminen</a:t>
            </a:r>
            <a:endParaRPr lang="fi-FI" sz="1200" dirty="0">
              <a:solidFill>
                <a:prstClr val="white"/>
              </a:solidFill>
            </a:endParaRPr>
          </a:p>
          <a:p>
            <a:pPr algn="ctr" defTabSz="6858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fi-FI" sz="1200" dirty="0" err="1" smtClean="0">
                <a:solidFill>
                  <a:prstClr val="white"/>
                </a:solidFill>
              </a:rPr>
              <a:t>Sote</a:t>
            </a:r>
            <a:r>
              <a:rPr lang="fi-FI" sz="1200" dirty="0" smtClean="0">
                <a:solidFill>
                  <a:prstClr val="white"/>
                </a:solidFill>
              </a:rPr>
              <a:t>-palvelut</a:t>
            </a:r>
          </a:p>
          <a:p>
            <a:pPr algn="ctr" defTabSz="6858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fi-FI" sz="1200" dirty="0" smtClean="0">
                <a:solidFill>
                  <a:prstClr val="white"/>
                </a:solidFill>
              </a:rPr>
              <a:t>Ympäristö-terveys ja </a:t>
            </a:r>
            <a:r>
              <a:rPr lang="fi-FI" sz="1200" dirty="0" err="1" smtClean="0">
                <a:solidFill>
                  <a:prstClr val="white"/>
                </a:solidFill>
              </a:rPr>
              <a:t>AVIsta</a:t>
            </a:r>
            <a:r>
              <a:rPr lang="fi-FI" sz="1200" dirty="0" smtClean="0">
                <a:solidFill>
                  <a:prstClr val="white"/>
                </a:solidFill>
              </a:rPr>
              <a:t> siirtyviä tehtäviä</a:t>
            </a:r>
          </a:p>
          <a:p>
            <a:pPr algn="ctr" defTabSz="685800" eaLnBrk="1" fontAlgn="auto" hangingPunct="1">
              <a:spcBef>
                <a:spcPts val="0"/>
              </a:spcBef>
              <a:spcAft>
                <a:spcPts val="0"/>
              </a:spcAft>
            </a:pPr>
            <a:endParaRPr lang="fi-FI" sz="1200" dirty="0">
              <a:solidFill>
                <a:prstClr val="white"/>
              </a:solidFill>
            </a:endParaRPr>
          </a:p>
          <a:p>
            <a:pPr algn="ctr" defTabSz="685800" eaLnBrk="1" fontAlgn="auto" hangingPunct="1">
              <a:spcBef>
                <a:spcPts val="0"/>
              </a:spcBef>
              <a:spcAft>
                <a:spcPts val="0"/>
              </a:spcAft>
            </a:pPr>
            <a:endParaRPr lang="fi-FI" sz="1200" dirty="0">
              <a:solidFill>
                <a:prstClr val="white"/>
              </a:solidFill>
            </a:endParaRPr>
          </a:p>
        </p:txBody>
      </p:sp>
      <p:sp>
        <p:nvSpPr>
          <p:cNvPr id="104" name="Tekstiruutu 103"/>
          <p:cNvSpPr txBox="1"/>
          <p:nvPr/>
        </p:nvSpPr>
        <p:spPr>
          <a:xfrm>
            <a:off x="4753509" y="2903104"/>
            <a:ext cx="1462684" cy="1754326"/>
          </a:xfrm>
          <a:prstGeom prst="rect">
            <a:avLst/>
          </a:prstGeom>
          <a:ln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 defTabSz="6858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fi-FI" sz="1200" dirty="0" smtClean="0">
                <a:solidFill>
                  <a:prstClr val="white"/>
                </a:solidFill>
              </a:rPr>
              <a:t>ELINVOIMA</a:t>
            </a:r>
          </a:p>
          <a:p>
            <a:pPr algn="ctr" defTabSz="6858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fi-FI" sz="1200" dirty="0" smtClean="0">
                <a:solidFill>
                  <a:prstClr val="white"/>
                </a:solidFill>
              </a:rPr>
              <a:t>Kasvupalvelut</a:t>
            </a:r>
          </a:p>
          <a:p>
            <a:pPr algn="ctr" defTabSz="6858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fi-FI" sz="1200" dirty="0" smtClean="0">
                <a:solidFill>
                  <a:prstClr val="white"/>
                </a:solidFill>
              </a:rPr>
              <a:t>Maaseutupalvelut</a:t>
            </a:r>
          </a:p>
          <a:p>
            <a:pPr algn="ctr" defTabSz="6858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fi-FI" sz="1200" dirty="0" smtClean="0">
                <a:solidFill>
                  <a:prstClr val="white"/>
                </a:solidFill>
              </a:rPr>
              <a:t>Aluekehittäminen</a:t>
            </a:r>
          </a:p>
          <a:p>
            <a:pPr algn="ctr" defTabSz="6858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fi-FI" sz="1200" dirty="0" smtClean="0">
                <a:solidFill>
                  <a:prstClr val="white"/>
                </a:solidFill>
              </a:rPr>
              <a:t>Alueidenkäyttö, </a:t>
            </a:r>
          </a:p>
          <a:p>
            <a:pPr algn="ctr" defTabSz="6858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fi-FI" sz="1200" dirty="0" smtClean="0">
                <a:solidFill>
                  <a:prstClr val="white"/>
                </a:solidFill>
              </a:rPr>
              <a:t>Liikenne, </a:t>
            </a:r>
          </a:p>
          <a:p>
            <a:pPr algn="ctr" defTabSz="6858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fi-FI" sz="1200" dirty="0" smtClean="0">
                <a:solidFill>
                  <a:prstClr val="white"/>
                </a:solidFill>
              </a:rPr>
              <a:t>Ympäristöasiat</a:t>
            </a:r>
          </a:p>
          <a:p>
            <a:pPr algn="ctr" defTabSz="685800" eaLnBrk="1" fontAlgn="auto" hangingPunct="1">
              <a:spcBef>
                <a:spcPts val="0"/>
              </a:spcBef>
              <a:spcAft>
                <a:spcPts val="0"/>
              </a:spcAft>
            </a:pPr>
            <a:endParaRPr lang="fi-FI" sz="1200" dirty="0">
              <a:solidFill>
                <a:prstClr val="white"/>
              </a:solidFill>
            </a:endParaRPr>
          </a:p>
          <a:p>
            <a:pPr algn="ctr" defTabSz="685800" eaLnBrk="1" fontAlgn="auto" hangingPunct="1">
              <a:spcBef>
                <a:spcPts val="0"/>
              </a:spcBef>
              <a:spcAft>
                <a:spcPts val="0"/>
              </a:spcAft>
            </a:pPr>
            <a:endParaRPr lang="fi-FI" sz="1200" dirty="0">
              <a:solidFill>
                <a:prstClr val="white"/>
              </a:solidFill>
            </a:endParaRPr>
          </a:p>
        </p:txBody>
      </p:sp>
      <p:sp>
        <p:nvSpPr>
          <p:cNvPr id="105" name="Tekstiruutu 104"/>
          <p:cNvSpPr txBox="1"/>
          <p:nvPr/>
        </p:nvSpPr>
        <p:spPr>
          <a:xfrm>
            <a:off x="6826377" y="3023925"/>
            <a:ext cx="2196181" cy="646331"/>
          </a:xfrm>
          <a:prstGeom prst="rect">
            <a:avLst/>
          </a:prstGeom>
          <a:ln>
            <a:solidFill>
              <a:schemeClr val="accent6"/>
            </a:solidFill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 defTabSz="6858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fi-FI" sz="1400" dirty="0" smtClean="0">
                <a:solidFill>
                  <a:prstClr val="white"/>
                </a:solidFill>
              </a:rPr>
              <a:t>PELA –liikelaitos</a:t>
            </a:r>
          </a:p>
          <a:p>
            <a:pPr algn="ctr" defTabSz="6858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fi-FI" sz="1100" dirty="0" smtClean="0">
                <a:solidFill>
                  <a:prstClr val="white"/>
                </a:solidFill>
              </a:rPr>
              <a:t>Valtuuston valitsema johtokunta,</a:t>
            </a:r>
          </a:p>
          <a:p>
            <a:pPr algn="ctr" defTabSz="6858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fi-FI" sz="1100" dirty="0" smtClean="0">
                <a:solidFill>
                  <a:prstClr val="white"/>
                </a:solidFill>
              </a:rPr>
              <a:t>5 jäsentä</a:t>
            </a:r>
            <a:endParaRPr lang="fi-FI" sz="1400" dirty="0">
              <a:solidFill>
                <a:prstClr val="white"/>
              </a:solidFill>
            </a:endParaRPr>
          </a:p>
        </p:txBody>
      </p:sp>
      <p:sp>
        <p:nvSpPr>
          <p:cNvPr id="107" name="Tekstiruutu 106"/>
          <p:cNvSpPr txBox="1"/>
          <p:nvPr/>
        </p:nvSpPr>
        <p:spPr>
          <a:xfrm>
            <a:off x="6831761" y="3809414"/>
            <a:ext cx="2185414" cy="276999"/>
          </a:xfrm>
          <a:prstGeom prst="rect">
            <a:avLst/>
          </a:prstGeom>
          <a:ln>
            <a:solidFill>
              <a:schemeClr val="accent6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 defTabSz="6858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fi-FI" sz="1200" dirty="0" smtClean="0">
                <a:solidFill>
                  <a:prstClr val="white"/>
                </a:solidFill>
              </a:rPr>
              <a:t>Palvelukeskusyhtiöt</a:t>
            </a:r>
            <a:endParaRPr lang="fi-FI" sz="1200" dirty="0">
              <a:solidFill>
                <a:prstClr val="white"/>
              </a:solidFill>
            </a:endParaRPr>
          </a:p>
        </p:txBody>
      </p:sp>
      <p:sp>
        <p:nvSpPr>
          <p:cNvPr id="108" name="Tekstiruutu 107"/>
          <p:cNvSpPr txBox="1"/>
          <p:nvPr/>
        </p:nvSpPr>
        <p:spPr>
          <a:xfrm>
            <a:off x="1058754" y="2528532"/>
            <a:ext cx="5460697" cy="307777"/>
          </a:xfrm>
          <a:prstGeom prst="rect">
            <a:avLst/>
          </a:prstGeom>
          <a:gradFill flip="none" rotWithShape="1">
            <a:gsLst>
              <a:gs pos="0">
                <a:schemeClr val="bg2"/>
              </a:gs>
              <a:gs pos="49000">
                <a:schemeClr val="accent2">
                  <a:satMod val="110000"/>
                  <a:lumMod val="100000"/>
                  <a:shade val="100000"/>
                </a:schemeClr>
              </a:gs>
              <a:gs pos="100000">
                <a:schemeClr val="accent2">
                  <a:lumMod val="99000"/>
                  <a:satMod val="120000"/>
                  <a:shade val="78000"/>
                </a:schemeClr>
              </a:gs>
            </a:gsLst>
            <a:lin ang="10800000" scaled="1"/>
            <a:tileRect/>
          </a:gra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 defTabSz="6858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fi-FI" sz="1400" dirty="0" smtClean="0">
                <a:solidFill>
                  <a:prstClr val="white"/>
                </a:solidFill>
              </a:rPr>
              <a:t>Maakunnan viranhaltijajohto</a:t>
            </a:r>
            <a:endParaRPr lang="fi-FI" sz="1400" dirty="0">
              <a:solidFill>
                <a:prstClr val="white"/>
              </a:solidFill>
            </a:endParaRPr>
          </a:p>
        </p:txBody>
      </p:sp>
      <p:sp>
        <p:nvSpPr>
          <p:cNvPr id="109" name="Tekstiruutu 108"/>
          <p:cNvSpPr txBox="1"/>
          <p:nvPr/>
        </p:nvSpPr>
        <p:spPr>
          <a:xfrm>
            <a:off x="6824984" y="4114507"/>
            <a:ext cx="2185414" cy="461665"/>
          </a:xfrm>
          <a:prstGeom prst="rect">
            <a:avLst/>
          </a:prstGeom>
          <a:ln>
            <a:solidFill>
              <a:schemeClr val="accent6"/>
            </a:solidFill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 defTabSz="6858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fi-FI" sz="1200" dirty="0" smtClean="0">
                <a:solidFill>
                  <a:prstClr val="white"/>
                </a:solidFill>
              </a:rPr>
              <a:t>Mahdolliset </a:t>
            </a:r>
          </a:p>
          <a:p>
            <a:pPr algn="ctr" defTabSz="6858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fi-FI" sz="1200" dirty="0" smtClean="0">
                <a:solidFill>
                  <a:prstClr val="white"/>
                </a:solidFill>
              </a:rPr>
              <a:t>omat yhtiöt</a:t>
            </a:r>
            <a:endParaRPr lang="fi-FI" sz="1200" dirty="0">
              <a:solidFill>
                <a:prstClr val="white"/>
              </a:solidFill>
            </a:endParaRPr>
          </a:p>
        </p:txBody>
      </p:sp>
      <p:cxnSp>
        <p:nvCxnSpPr>
          <p:cNvPr id="28" name="Kulmayhdysviiva 27"/>
          <p:cNvCxnSpPr>
            <a:stCxn id="2" idx="3"/>
            <a:endCxn id="49" idx="1"/>
          </p:cNvCxnSpPr>
          <p:nvPr/>
        </p:nvCxnSpPr>
        <p:spPr>
          <a:xfrm>
            <a:off x="5972196" y="709623"/>
            <a:ext cx="848798" cy="1306566"/>
          </a:xfrm>
          <a:prstGeom prst="bentConnector3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0" name="Tekstiruutu 109"/>
          <p:cNvSpPr txBox="1"/>
          <p:nvPr/>
        </p:nvSpPr>
        <p:spPr>
          <a:xfrm>
            <a:off x="298348" y="1317053"/>
            <a:ext cx="1823196" cy="646331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 defTabSz="6858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fi-FI" sz="1200" dirty="0" smtClean="0">
                <a:solidFill>
                  <a:prstClr val="white"/>
                </a:solidFill>
              </a:rPr>
              <a:t>Vaikuttamistoimielimet (vanhus-,</a:t>
            </a:r>
            <a:r>
              <a:rPr lang="fi-FI" sz="1200" dirty="0" err="1" smtClean="0">
                <a:solidFill>
                  <a:prstClr val="white"/>
                </a:solidFill>
              </a:rPr>
              <a:t>vammais</a:t>
            </a:r>
            <a:r>
              <a:rPr lang="fi-FI" sz="1200" dirty="0" smtClean="0">
                <a:solidFill>
                  <a:prstClr val="white"/>
                </a:solidFill>
              </a:rPr>
              <a:t>- ja nuorisofoorumit)</a:t>
            </a:r>
            <a:endParaRPr lang="fi-FI" sz="1200" dirty="0">
              <a:solidFill>
                <a:prstClr val="white"/>
              </a:solidFill>
            </a:endParaRPr>
          </a:p>
        </p:txBody>
      </p:sp>
      <p:sp>
        <p:nvSpPr>
          <p:cNvPr id="111" name="Tekstiruutu 110"/>
          <p:cNvSpPr txBox="1"/>
          <p:nvPr/>
        </p:nvSpPr>
        <p:spPr>
          <a:xfrm>
            <a:off x="6824984" y="4657430"/>
            <a:ext cx="2185414" cy="276999"/>
          </a:xfrm>
          <a:prstGeom prst="rect">
            <a:avLst/>
          </a:prstGeom>
          <a:ln>
            <a:solidFill>
              <a:schemeClr val="accent6"/>
            </a:solidFill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 defTabSz="6858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fi-FI" sz="1200" dirty="0" smtClean="0">
                <a:solidFill>
                  <a:prstClr val="white"/>
                </a:solidFill>
              </a:rPr>
              <a:t>Markkinoilla olevat tuottajat</a:t>
            </a:r>
            <a:endParaRPr lang="fi-FI" sz="1200" dirty="0">
              <a:solidFill>
                <a:prstClr val="white"/>
              </a:solidFill>
            </a:endParaRPr>
          </a:p>
        </p:txBody>
      </p:sp>
      <p:sp>
        <p:nvSpPr>
          <p:cNvPr id="36" name="Tekstiruutu 35"/>
          <p:cNvSpPr txBox="1"/>
          <p:nvPr/>
        </p:nvSpPr>
        <p:spPr>
          <a:xfrm>
            <a:off x="6896401" y="750484"/>
            <a:ext cx="2057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 smtClean="0">
                <a:solidFill>
                  <a:prstClr val="black"/>
                </a:solidFill>
              </a:rPr>
              <a:t>TUOTANTO</a:t>
            </a:r>
            <a:endParaRPr lang="fi-FI" dirty="0">
              <a:solidFill>
                <a:prstClr val="black"/>
              </a:solidFill>
            </a:endParaRPr>
          </a:p>
        </p:txBody>
      </p:sp>
      <p:cxnSp>
        <p:nvCxnSpPr>
          <p:cNvPr id="38" name="Suora yhdysviiva 37"/>
          <p:cNvCxnSpPr/>
          <p:nvPr/>
        </p:nvCxnSpPr>
        <p:spPr>
          <a:xfrm flipH="1">
            <a:off x="6587764" y="251149"/>
            <a:ext cx="33122" cy="483953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5" name="Tekstiruutu 114"/>
          <p:cNvSpPr txBox="1"/>
          <p:nvPr/>
        </p:nvSpPr>
        <p:spPr>
          <a:xfrm>
            <a:off x="306088" y="2011460"/>
            <a:ext cx="1807715" cy="461665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 defTabSz="6858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fi-FI" sz="1200" dirty="0" smtClean="0">
                <a:solidFill>
                  <a:prstClr val="white"/>
                </a:solidFill>
              </a:rPr>
              <a:t>MUUT </a:t>
            </a:r>
            <a:r>
              <a:rPr lang="fi-FI" sz="1100" dirty="0" smtClean="0">
                <a:solidFill>
                  <a:prstClr val="white"/>
                </a:solidFill>
              </a:rPr>
              <a:t>YHTEISTYÖFOORUMIT</a:t>
            </a:r>
            <a:endParaRPr lang="fi-FI" sz="1200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7687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MAAKUNTA ON KUIN MAATUSKANUKKE</a:t>
            </a:r>
            <a:endParaRPr lang="fi-FI" dirty="0"/>
          </a:p>
        </p:txBody>
      </p:sp>
      <p:pic>
        <p:nvPicPr>
          <p:cNvPr id="5" name="Sisällön paikkamerkki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2206" y="1925929"/>
            <a:ext cx="3107071" cy="3305395"/>
          </a:xfrm>
        </p:spPr>
      </p:pic>
      <p:sp>
        <p:nvSpPr>
          <p:cNvPr id="6" name="Tekstiruutu 5"/>
          <p:cNvSpPr txBox="1"/>
          <p:nvPr/>
        </p:nvSpPr>
        <p:spPr>
          <a:xfrm>
            <a:off x="2188856" y="1523629"/>
            <a:ext cx="1627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 smtClean="0"/>
              <a:t>YKSI MAAKUNTA…</a:t>
            </a:r>
            <a:endParaRPr lang="fi-FI" dirty="0"/>
          </a:p>
        </p:txBody>
      </p:sp>
      <p:sp>
        <p:nvSpPr>
          <p:cNvPr id="7" name="Tekstiruutu 6"/>
          <p:cNvSpPr txBox="1"/>
          <p:nvPr/>
        </p:nvSpPr>
        <p:spPr>
          <a:xfrm>
            <a:off x="3656618" y="2194522"/>
            <a:ext cx="4493424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 smtClean="0"/>
              <a:t>…JONKA SISÄLLÄ ON JÄRJESTÄJÄ, LIIKELAITOKSIA JA SOTE-KESKUS…</a:t>
            </a:r>
          </a:p>
          <a:p>
            <a:endParaRPr lang="fi-FI" dirty="0" smtClean="0"/>
          </a:p>
          <a:p>
            <a:r>
              <a:rPr lang="fi-FI" dirty="0"/>
              <a:t>	</a:t>
            </a:r>
            <a:r>
              <a:rPr lang="fi-FI" dirty="0" smtClean="0"/>
              <a:t>	…SOTE-KESKUS ON </a:t>
            </a:r>
          </a:p>
          <a:p>
            <a:r>
              <a:rPr lang="fi-FI" dirty="0"/>
              <a:t>	</a:t>
            </a:r>
            <a:r>
              <a:rPr lang="fi-FI" dirty="0" smtClean="0"/>
              <a:t>	ERI VÄRINEN JA 						TÄYTTÄ PUUTA</a:t>
            </a:r>
          </a:p>
          <a:p>
            <a:r>
              <a:rPr lang="fi-FI" dirty="0"/>
              <a:t>	</a:t>
            </a:r>
            <a:r>
              <a:rPr lang="fi-FI" dirty="0" smtClean="0"/>
              <a:t>		- toimii eri tavoin kuin muut</a:t>
            </a:r>
          </a:p>
          <a:p>
            <a:endParaRPr lang="fi-FI" dirty="0" smtClean="0"/>
          </a:p>
          <a:p>
            <a:endParaRPr lang="fi-FI" dirty="0" smtClean="0"/>
          </a:p>
          <a:p>
            <a:endParaRPr lang="fi-FI" dirty="0"/>
          </a:p>
        </p:txBody>
      </p:sp>
      <p:sp>
        <p:nvSpPr>
          <p:cNvPr id="10" name="Nuoli vasemmalle 9"/>
          <p:cNvSpPr/>
          <p:nvPr/>
        </p:nvSpPr>
        <p:spPr>
          <a:xfrm>
            <a:off x="4755640" y="4417136"/>
            <a:ext cx="655200" cy="484632"/>
          </a:xfrm>
          <a:prstGeom prst="lef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1" name="Tekstiruutu 10"/>
          <p:cNvSpPr txBox="1"/>
          <p:nvPr/>
        </p:nvSpPr>
        <p:spPr>
          <a:xfrm>
            <a:off x="5200025" y="4865544"/>
            <a:ext cx="188295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1200" dirty="0" smtClean="0"/>
              <a:t>Kuva: www.maatuskat.com</a:t>
            </a:r>
            <a:endParaRPr lang="fi-FI" sz="1200" dirty="0"/>
          </a:p>
        </p:txBody>
      </p:sp>
    </p:spTree>
    <p:extLst>
      <p:ext uri="{BB962C8B-B14F-4D97-AF65-F5344CB8AC3E}">
        <p14:creationId xmlns:p14="http://schemas.microsoft.com/office/powerpoint/2010/main" val="1442620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 smtClean="0"/>
              <a:t>Otsikko 1</a:t>
            </a:r>
          </a:p>
          <a:p>
            <a:pPr lvl="1"/>
            <a:r>
              <a:rPr lang="fi-FI" dirty="0" smtClean="0"/>
              <a:t>Otsikko 2</a:t>
            </a:r>
          </a:p>
          <a:p>
            <a:pPr lvl="2"/>
            <a:r>
              <a:rPr lang="fi-FI" dirty="0" smtClean="0"/>
              <a:t>Otsikko 3</a:t>
            </a:r>
          </a:p>
          <a:p>
            <a:pPr lvl="3"/>
            <a:r>
              <a:rPr lang="fi-FI" dirty="0" smtClean="0"/>
              <a:t>Otsikko 4</a:t>
            </a:r>
          </a:p>
          <a:p>
            <a:pPr lvl="4"/>
            <a:r>
              <a:rPr lang="fi-FI" dirty="0" smtClean="0"/>
              <a:t>Otsikko 5</a:t>
            </a:r>
          </a:p>
        </p:txBody>
      </p:sp>
      <p:sp>
        <p:nvSpPr>
          <p:cNvPr id="3" name="Alatunnisteen paikkamerkki 2"/>
          <p:cNvSpPr>
            <a:spLocks noGrp="1"/>
          </p:cNvSpPr>
          <p:nvPr>
            <p:ph type="ftr" sz="quarter" idx="4294967295"/>
          </p:nvPr>
        </p:nvSpPr>
        <p:spPr>
          <a:xfrm>
            <a:off x="460998" y="4878406"/>
            <a:ext cx="2895600" cy="177620"/>
          </a:xfrm>
          <a:prstGeom prst="rect">
            <a:avLst/>
          </a:prstGeom>
        </p:spPr>
        <p:txBody>
          <a:bodyPr/>
          <a:lstStyle/>
          <a:p>
            <a:r>
              <a:rPr lang="fi-FI" smtClean="0">
                <a:solidFill>
                  <a:srgbClr val="FFFFFF">
                    <a:lumMod val="50000"/>
                  </a:srgbClr>
                </a:solidFill>
              </a:rPr>
              <a:t>Merja Tepponen</a:t>
            </a:r>
            <a:endParaRPr lang="fi-FI" dirty="0">
              <a:solidFill>
                <a:srgbClr val="FFFFFF">
                  <a:lumMod val="50000"/>
                </a:srgbClr>
              </a:solidFill>
            </a:endParaRPr>
          </a:p>
        </p:txBody>
      </p:sp>
      <p:sp>
        <p:nvSpPr>
          <p:cNvPr id="2" name="Päivämäärän paikkamerkki 1"/>
          <p:cNvSpPr>
            <a:spLocks noGrp="1"/>
          </p:cNvSpPr>
          <p:nvPr>
            <p:ph type="dt" sz="half" idx="4294967295"/>
          </p:nvPr>
        </p:nvSpPr>
        <p:spPr>
          <a:xfrm>
            <a:off x="3503890" y="4873579"/>
            <a:ext cx="2133600" cy="177620"/>
          </a:xfrm>
          <a:prstGeom prst="rect">
            <a:avLst/>
          </a:prstGeom>
        </p:spPr>
        <p:txBody>
          <a:bodyPr/>
          <a:lstStyle/>
          <a:p>
            <a:fld id="{A0543062-484D-4FE8-B75C-9C36554F2E76}" type="datetime1">
              <a:rPr lang="fi-FI" smtClean="0">
                <a:solidFill>
                  <a:srgbClr val="FFFFFF">
                    <a:lumMod val="50000"/>
                  </a:srgbClr>
                </a:solidFill>
              </a:rPr>
              <a:pPr/>
              <a:t>7.6.2018</a:t>
            </a:fld>
            <a:endParaRPr lang="fi-FI" dirty="0">
              <a:solidFill>
                <a:srgbClr val="FFFFFF">
                  <a:lumMod val="50000"/>
                </a:srgbClr>
              </a:solidFill>
            </a:endParaRPr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4294967295"/>
          </p:nvPr>
        </p:nvSpPr>
        <p:spPr>
          <a:xfrm>
            <a:off x="6553200" y="4876988"/>
            <a:ext cx="2133600" cy="177620"/>
          </a:xfrm>
          <a:prstGeom prst="rect">
            <a:avLst/>
          </a:prstGeom>
        </p:spPr>
        <p:txBody>
          <a:bodyPr/>
          <a:lstStyle/>
          <a:p>
            <a:fld id="{7CCA48EC-F155-4776-813B-25E135F0F5A7}" type="slidenum">
              <a:rPr lang="fi-FI" smtClean="0">
                <a:solidFill>
                  <a:srgbClr val="FFFFFF">
                    <a:lumMod val="50000"/>
                  </a:srgbClr>
                </a:solidFill>
              </a:rPr>
              <a:pPr/>
              <a:t>6</a:t>
            </a:fld>
            <a:endParaRPr lang="fi-FI" dirty="0">
              <a:solidFill>
                <a:srgbClr val="FFFFFF">
                  <a:lumMod val="50000"/>
                </a:srgbClr>
              </a:solidFill>
            </a:endParaRPr>
          </a:p>
        </p:txBody>
      </p:sp>
      <p:pic>
        <p:nvPicPr>
          <p:cNvPr id="6" name="Kuva 5"/>
          <p:cNvPicPr>
            <a:picLocks noChangeAspect="1"/>
          </p:cNvPicPr>
          <p:nvPr/>
        </p:nvPicPr>
        <p:blipFill rotWithShape="1">
          <a:blip r:embed="rId2"/>
          <a:srcRect l="12579" t="10818" r="11269" b="911"/>
          <a:stretch/>
        </p:blipFill>
        <p:spPr>
          <a:xfrm>
            <a:off x="1327419" y="51471"/>
            <a:ext cx="6439644" cy="4835872"/>
          </a:xfrm>
          <a:prstGeom prst="rect">
            <a:avLst/>
          </a:prstGeom>
        </p:spPr>
      </p:pic>
      <p:sp>
        <p:nvSpPr>
          <p:cNvPr id="5" name="Ellipsi 4"/>
          <p:cNvSpPr/>
          <p:nvPr/>
        </p:nvSpPr>
        <p:spPr>
          <a:xfrm>
            <a:off x="4209322" y="2253501"/>
            <a:ext cx="956744" cy="50331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 eaLnBrk="1" hangingPunct="1"/>
            <a:endParaRPr lang="fi-FI">
              <a:solidFill>
                <a:srgbClr val="FFFFFF"/>
              </a:solidFill>
            </a:endParaRPr>
          </a:p>
        </p:txBody>
      </p:sp>
      <p:sp>
        <p:nvSpPr>
          <p:cNvPr id="12" name="Ellipsi 11"/>
          <p:cNvSpPr/>
          <p:nvPr/>
        </p:nvSpPr>
        <p:spPr>
          <a:xfrm>
            <a:off x="1553952" y="2292103"/>
            <a:ext cx="911814" cy="35165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 eaLnBrk="1" hangingPunct="1"/>
            <a:endParaRPr lang="fi-FI">
              <a:solidFill>
                <a:srgbClr val="FFFFFF"/>
              </a:solidFill>
            </a:endParaRPr>
          </a:p>
        </p:txBody>
      </p:sp>
      <p:sp>
        <p:nvSpPr>
          <p:cNvPr id="13" name="Ellipsi 12"/>
          <p:cNvSpPr/>
          <p:nvPr/>
        </p:nvSpPr>
        <p:spPr>
          <a:xfrm>
            <a:off x="2806649" y="2165469"/>
            <a:ext cx="1404156" cy="60787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 eaLnBrk="1" hangingPunct="1"/>
            <a:endParaRPr lang="fi-FI">
              <a:solidFill>
                <a:srgbClr val="FFFFFF"/>
              </a:solidFill>
            </a:endParaRPr>
          </a:p>
        </p:txBody>
      </p:sp>
      <p:sp>
        <p:nvSpPr>
          <p:cNvPr id="14" name="Ellipsi 13"/>
          <p:cNvSpPr/>
          <p:nvPr/>
        </p:nvSpPr>
        <p:spPr>
          <a:xfrm>
            <a:off x="4659474" y="3958383"/>
            <a:ext cx="1134126" cy="34156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 eaLnBrk="1" hangingPunct="1"/>
            <a:endParaRPr lang="fi-FI">
              <a:solidFill>
                <a:srgbClr val="FFFFFF"/>
              </a:solidFill>
            </a:endParaRPr>
          </a:p>
        </p:txBody>
      </p:sp>
      <p:sp>
        <p:nvSpPr>
          <p:cNvPr id="15" name="Ellipsi 14"/>
          <p:cNvSpPr/>
          <p:nvPr/>
        </p:nvSpPr>
        <p:spPr>
          <a:xfrm>
            <a:off x="5220072" y="3666261"/>
            <a:ext cx="1080120" cy="31987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 eaLnBrk="1" hangingPunct="1"/>
            <a:endParaRPr lang="fi-FI">
              <a:solidFill>
                <a:srgbClr val="FFFFFF"/>
              </a:solidFill>
            </a:endParaRPr>
          </a:p>
        </p:txBody>
      </p:sp>
      <p:sp>
        <p:nvSpPr>
          <p:cNvPr id="16" name="Ellipsi 15"/>
          <p:cNvSpPr/>
          <p:nvPr/>
        </p:nvSpPr>
        <p:spPr>
          <a:xfrm>
            <a:off x="5794855" y="3986135"/>
            <a:ext cx="911814" cy="38990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 eaLnBrk="1" hangingPunct="1"/>
            <a:endParaRPr lang="fi-FI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8482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kstiruutu 20"/>
          <p:cNvSpPr txBox="1"/>
          <p:nvPr/>
        </p:nvSpPr>
        <p:spPr>
          <a:xfrm>
            <a:off x="1439652" y="181984"/>
            <a:ext cx="5349890" cy="784830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 algn="ctr" defTabSz="685800" eaLnBrk="1" hangingPunct="1"/>
            <a:r>
              <a:rPr lang="fi-FI" dirty="0" err="1">
                <a:solidFill>
                  <a:srgbClr val="000000"/>
                </a:solidFill>
                <a:latin typeface="Arial" charset="0"/>
                <a:ea typeface="+mn-ea"/>
                <a:cs typeface="Arial" charset="0"/>
              </a:rPr>
              <a:t>Eksoten</a:t>
            </a:r>
            <a:r>
              <a:rPr lang="fi-FI" dirty="0">
                <a:solidFill>
                  <a:srgbClr val="000000"/>
                </a:solidFill>
                <a:latin typeface="Arial" charset="0"/>
                <a:ea typeface="+mn-ea"/>
                <a:cs typeface="Arial" charset="0"/>
              </a:rPr>
              <a:t> integroidut palvelut</a:t>
            </a:r>
          </a:p>
          <a:p>
            <a:pPr algn="ctr" defTabSz="685800" eaLnBrk="1" hangingPunct="1"/>
            <a:r>
              <a:rPr lang="fi-FI" sz="1500" dirty="0">
                <a:solidFill>
                  <a:srgbClr val="000000"/>
                </a:solidFill>
                <a:latin typeface="Arial" charset="0"/>
                <a:ea typeface="+mn-ea"/>
                <a:cs typeface="Arial" charset="0"/>
              </a:rPr>
              <a:t>- </a:t>
            </a:r>
            <a:r>
              <a:rPr lang="fi-FI" sz="1200" dirty="0">
                <a:solidFill>
                  <a:srgbClr val="000000"/>
                </a:solidFill>
                <a:latin typeface="Arial" charset="0"/>
                <a:ea typeface="+mn-ea"/>
                <a:cs typeface="Arial" charset="0"/>
              </a:rPr>
              <a:t>Hyvinvointiasemat ja -keskukset</a:t>
            </a:r>
          </a:p>
          <a:p>
            <a:pPr algn="ctr" defTabSz="685800" eaLnBrk="1" hangingPunct="1"/>
            <a:r>
              <a:rPr lang="fi-FI" sz="1200" dirty="0">
                <a:solidFill>
                  <a:srgbClr val="000000"/>
                </a:solidFill>
                <a:latin typeface="Arial" charset="0"/>
                <a:ea typeface="+mn-ea"/>
                <a:cs typeface="Arial" charset="0"/>
              </a:rPr>
              <a:t>- Palvelukeskittymät/Matalan kynnyksen talo -konseptit</a:t>
            </a:r>
          </a:p>
        </p:txBody>
      </p:sp>
      <p:grpSp>
        <p:nvGrpSpPr>
          <p:cNvPr id="3" name="Ryhmä 2"/>
          <p:cNvGrpSpPr/>
          <p:nvPr/>
        </p:nvGrpSpPr>
        <p:grpSpPr>
          <a:xfrm>
            <a:off x="1443739" y="1314041"/>
            <a:ext cx="6396773" cy="3505096"/>
            <a:chOff x="323528" y="1196752"/>
            <a:chExt cx="8743015" cy="4757403"/>
          </a:xfrm>
        </p:grpSpPr>
        <p:pic>
          <p:nvPicPr>
            <p:cNvPr id="19" name="Sisällön paikkamerkki 5"/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aturation sat="66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423284" y="1321931"/>
              <a:ext cx="8268303" cy="4632224"/>
            </a:xfrm>
            <a:prstGeom prst="rect">
              <a:avLst/>
            </a:prstGeom>
          </p:spPr>
        </p:pic>
        <p:sp>
          <p:nvSpPr>
            <p:cNvPr id="4" name="5-sakarainen tähti 3"/>
            <p:cNvSpPr/>
            <p:nvPr/>
          </p:nvSpPr>
          <p:spPr>
            <a:xfrm>
              <a:off x="4834281" y="3144107"/>
              <a:ext cx="746545" cy="282678"/>
            </a:xfrm>
            <a:prstGeom prst="star5">
              <a:avLst/>
            </a:prstGeom>
            <a:ln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 eaLnBrk="1" hangingPunct="1"/>
              <a:endParaRPr lang="fi-FI">
                <a:solidFill>
                  <a:prstClr val="white"/>
                </a:solidFill>
              </a:endParaRPr>
            </a:p>
          </p:txBody>
        </p:sp>
        <p:sp>
          <p:nvSpPr>
            <p:cNvPr id="5" name="5-sakarainen tähti 4"/>
            <p:cNvSpPr/>
            <p:nvPr/>
          </p:nvSpPr>
          <p:spPr>
            <a:xfrm>
              <a:off x="622291" y="4363963"/>
              <a:ext cx="746545" cy="282678"/>
            </a:xfrm>
            <a:prstGeom prst="star5">
              <a:avLst/>
            </a:prstGeom>
            <a:ln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 eaLnBrk="1" hangingPunct="1"/>
              <a:endParaRPr lang="fi-FI">
                <a:solidFill>
                  <a:prstClr val="white"/>
                </a:solidFill>
              </a:endParaRPr>
            </a:p>
          </p:txBody>
        </p:sp>
        <p:sp>
          <p:nvSpPr>
            <p:cNvPr id="6" name="5-sakarainen tähti 5"/>
            <p:cNvSpPr/>
            <p:nvPr/>
          </p:nvSpPr>
          <p:spPr>
            <a:xfrm>
              <a:off x="2841840" y="4115310"/>
              <a:ext cx="746545" cy="282678"/>
            </a:xfrm>
            <a:prstGeom prst="star5">
              <a:avLst/>
            </a:prstGeom>
            <a:ln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 eaLnBrk="1" hangingPunct="1"/>
              <a:endParaRPr lang="fi-FI">
                <a:solidFill>
                  <a:prstClr val="white"/>
                </a:solidFill>
              </a:endParaRPr>
            </a:p>
          </p:txBody>
        </p:sp>
        <p:sp>
          <p:nvSpPr>
            <p:cNvPr id="7" name="5-sakarainen tähti 6"/>
            <p:cNvSpPr/>
            <p:nvPr/>
          </p:nvSpPr>
          <p:spPr>
            <a:xfrm>
              <a:off x="6003300" y="3143608"/>
              <a:ext cx="746545" cy="282678"/>
            </a:xfrm>
            <a:prstGeom prst="star5">
              <a:avLst/>
            </a:prstGeom>
            <a:ln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 eaLnBrk="1" hangingPunct="1"/>
              <a:endParaRPr lang="fi-FI">
                <a:solidFill>
                  <a:prstClr val="white"/>
                </a:solidFill>
              </a:endParaRPr>
            </a:p>
          </p:txBody>
        </p:sp>
        <p:sp>
          <p:nvSpPr>
            <p:cNvPr id="8" name="5-sakarainen tähti 7"/>
            <p:cNvSpPr/>
            <p:nvPr/>
          </p:nvSpPr>
          <p:spPr>
            <a:xfrm>
              <a:off x="6482693" y="2498250"/>
              <a:ext cx="746545" cy="282678"/>
            </a:xfrm>
            <a:prstGeom prst="star5">
              <a:avLst/>
            </a:prstGeom>
            <a:ln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 eaLnBrk="1" hangingPunct="1"/>
              <a:endParaRPr lang="fi-FI">
                <a:solidFill>
                  <a:prstClr val="white"/>
                </a:solidFill>
              </a:endParaRPr>
            </a:p>
          </p:txBody>
        </p:sp>
        <p:sp>
          <p:nvSpPr>
            <p:cNvPr id="9" name="5-sakarainen tähti 8"/>
            <p:cNvSpPr/>
            <p:nvPr/>
          </p:nvSpPr>
          <p:spPr>
            <a:xfrm>
              <a:off x="2186322" y="4533945"/>
              <a:ext cx="590115" cy="282678"/>
            </a:xfrm>
            <a:prstGeom prst="star5">
              <a:avLst/>
            </a:prstGeom>
            <a:solidFill>
              <a:schemeClr val="accent2"/>
            </a:solidFill>
            <a:ln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685800" eaLnBrk="1" hangingPunct="1"/>
              <a:endParaRPr lang="fi-FI" dirty="0">
                <a:solidFill>
                  <a:prstClr val="white"/>
                </a:solidFill>
              </a:endParaRPr>
            </a:p>
          </p:txBody>
        </p:sp>
        <p:sp>
          <p:nvSpPr>
            <p:cNvPr id="11" name="5-sakarainen tähti 10"/>
            <p:cNvSpPr/>
            <p:nvPr/>
          </p:nvSpPr>
          <p:spPr>
            <a:xfrm>
              <a:off x="857051" y="3438169"/>
              <a:ext cx="746545" cy="282678"/>
            </a:xfrm>
            <a:prstGeom prst="star5">
              <a:avLst/>
            </a:prstGeom>
            <a:ln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 eaLnBrk="1" hangingPunct="1"/>
              <a:endParaRPr lang="fi-FI">
                <a:solidFill>
                  <a:prstClr val="white"/>
                </a:solidFill>
              </a:endParaRPr>
            </a:p>
          </p:txBody>
        </p:sp>
        <p:sp>
          <p:nvSpPr>
            <p:cNvPr id="12" name="5-sakarainen tähti 11"/>
            <p:cNvSpPr/>
            <p:nvPr/>
          </p:nvSpPr>
          <p:spPr>
            <a:xfrm>
              <a:off x="1758687" y="3319469"/>
              <a:ext cx="746545" cy="282678"/>
            </a:xfrm>
            <a:prstGeom prst="star5">
              <a:avLst/>
            </a:prstGeom>
            <a:solidFill>
              <a:schemeClr val="accent2"/>
            </a:solidFill>
            <a:ln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685800" eaLnBrk="1" hangingPunct="1"/>
              <a:endParaRPr lang="fi-FI">
                <a:solidFill>
                  <a:prstClr val="white"/>
                </a:solidFill>
              </a:endParaRPr>
            </a:p>
          </p:txBody>
        </p:sp>
        <p:sp>
          <p:nvSpPr>
            <p:cNvPr id="13" name="5-sakarainen tähti 12"/>
            <p:cNvSpPr/>
            <p:nvPr/>
          </p:nvSpPr>
          <p:spPr>
            <a:xfrm>
              <a:off x="4477857" y="3722386"/>
              <a:ext cx="746545" cy="282678"/>
            </a:xfrm>
            <a:prstGeom prst="star5">
              <a:avLst/>
            </a:prstGeom>
            <a:ln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685800" eaLnBrk="1" hangingPunct="1"/>
              <a:endParaRPr lang="fi-FI">
                <a:solidFill>
                  <a:prstClr val="white"/>
                </a:solidFill>
              </a:endParaRPr>
            </a:p>
          </p:txBody>
        </p:sp>
        <p:sp>
          <p:nvSpPr>
            <p:cNvPr id="14" name="5-sakarainen tähti 13"/>
            <p:cNvSpPr/>
            <p:nvPr/>
          </p:nvSpPr>
          <p:spPr>
            <a:xfrm>
              <a:off x="5975724" y="3928914"/>
              <a:ext cx="746545" cy="282678"/>
            </a:xfrm>
            <a:prstGeom prst="star5">
              <a:avLst/>
            </a:prstGeom>
            <a:ln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 eaLnBrk="1" hangingPunct="1"/>
              <a:endParaRPr lang="fi-FI">
                <a:solidFill>
                  <a:prstClr val="white"/>
                </a:solidFill>
              </a:endParaRPr>
            </a:p>
          </p:txBody>
        </p:sp>
        <p:sp>
          <p:nvSpPr>
            <p:cNvPr id="16" name="Tekstiruutu 15"/>
            <p:cNvSpPr txBox="1"/>
            <p:nvPr/>
          </p:nvSpPr>
          <p:spPr>
            <a:xfrm>
              <a:off x="6658796" y="3877004"/>
              <a:ext cx="2193763" cy="2898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685800" eaLnBrk="1" hangingPunct="1"/>
              <a:r>
                <a:rPr lang="fi-FI" sz="788" dirty="0">
                  <a:solidFill>
                    <a:srgbClr val="000000"/>
                  </a:solidFill>
                  <a:latin typeface="Arial" charset="0"/>
                  <a:ea typeface="+mn-ea"/>
                  <a:cs typeface="Arial" charset="0"/>
                </a:rPr>
                <a:t>Toiminnassa</a:t>
              </a:r>
            </a:p>
          </p:txBody>
        </p:sp>
        <p:sp>
          <p:nvSpPr>
            <p:cNvPr id="17" name="Tekstiruutu 16"/>
            <p:cNvSpPr txBox="1"/>
            <p:nvPr/>
          </p:nvSpPr>
          <p:spPr>
            <a:xfrm>
              <a:off x="6693268" y="4314065"/>
              <a:ext cx="2373275" cy="11127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685800" eaLnBrk="1" hangingPunct="1"/>
              <a:endParaRPr lang="fi-FI" sz="788" dirty="0">
                <a:solidFill>
                  <a:srgbClr val="000000"/>
                </a:solidFill>
                <a:latin typeface="Arial" charset="0"/>
                <a:ea typeface="+mn-ea"/>
                <a:cs typeface="Arial" charset="0"/>
              </a:endParaRPr>
            </a:p>
            <a:p>
              <a:pPr defTabSz="685800" eaLnBrk="1" hangingPunct="1"/>
              <a:endParaRPr lang="fi-FI" sz="788" dirty="0">
                <a:solidFill>
                  <a:srgbClr val="000000"/>
                </a:solidFill>
                <a:latin typeface="Arial" charset="0"/>
                <a:ea typeface="+mn-ea"/>
                <a:cs typeface="Arial" charset="0"/>
              </a:endParaRPr>
            </a:p>
            <a:p>
              <a:pPr defTabSz="685800" eaLnBrk="1" hangingPunct="1"/>
              <a:r>
                <a:rPr lang="fi-FI" sz="788" dirty="0" err="1">
                  <a:solidFill>
                    <a:srgbClr val="000000"/>
                  </a:solidFill>
                  <a:latin typeface="Arial" charset="0"/>
                  <a:ea typeface="+mn-ea"/>
                  <a:cs typeface="Arial" charset="0"/>
                </a:rPr>
                <a:t>Armilan</a:t>
              </a:r>
              <a:r>
                <a:rPr lang="fi-FI" sz="788" dirty="0">
                  <a:solidFill>
                    <a:srgbClr val="000000"/>
                  </a:solidFill>
                  <a:latin typeface="Arial" charset="0"/>
                  <a:ea typeface="+mn-ea"/>
                  <a:cs typeface="Arial" charset="0"/>
                </a:rPr>
                <a:t> terveysasema</a:t>
              </a:r>
            </a:p>
            <a:p>
              <a:pPr defTabSz="685800" eaLnBrk="1" hangingPunct="1"/>
              <a:r>
                <a:rPr lang="fi-FI" sz="788" dirty="0">
                  <a:solidFill>
                    <a:srgbClr val="000000"/>
                  </a:solidFill>
                  <a:latin typeface="Arial" charset="0"/>
                  <a:ea typeface="+mn-ea"/>
                  <a:cs typeface="Arial" charset="0"/>
                </a:rPr>
                <a:t>Honkaharjun  terveysasema</a:t>
              </a:r>
            </a:p>
            <a:p>
              <a:pPr defTabSz="685800" eaLnBrk="1" hangingPunct="1"/>
              <a:endParaRPr lang="fi-FI" sz="788" dirty="0">
                <a:solidFill>
                  <a:srgbClr val="000000"/>
                </a:solidFill>
                <a:latin typeface="Arial" charset="0"/>
                <a:ea typeface="+mn-ea"/>
                <a:cs typeface="Arial" charset="0"/>
              </a:endParaRPr>
            </a:p>
            <a:p>
              <a:pPr defTabSz="685800" eaLnBrk="1" hangingPunct="1"/>
              <a:endParaRPr lang="fi-FI" sz="788" dirty="0">
                <a:solidFill>
                  <a:srgbClr val="000000"/>
                </a:solidFill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18" name="5-sakarainen tähti 17"/>
            <p:cNvSpPr/>
            <p:nvPr/>
          </p:nvSpPr>
          <p:spPr>
            <a:xfrm>
              <a:off x="3634701" y="4008873"/>
              <a:ext cx="746545" cy="282678"/>
            </a:xfrm>
            <a:prstGeom prst="star5">
              <a:avLst/>
            </a:prstGeom>
            <a:ln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 eaLnBrk="1" hangingPunct="1"/>
              <a:endParaRPr lang="fi-FI">
                <a:solidFill>
                  <a:prstClr val="white"/>
                </a:solidFill>
              </a:endParaRPr>
            </a:p>
          </p:txBody>
        </p:sp>
        <p:sp>
          <p:nvSpPr>
            <p:cNvPr id="2" name="Tekstiruutu 1"/>
            <p:cNvSpPr txBox="1"/>
            <p:nvPr/>
          </p:nvSpPr>
          <p:spPr>
            <a:xfrm>
              <a:off x="2734651" y="4001519"/>
              <a:ext cx="1045261" cy="31330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685800" eaLnBrk="1" hangingPunct="1"/>
              <a:r>
                <a:rPr lang="fi-FI" sz="900" b="1" dirty="0">
                  <a:solidFill>
                    <a:srgbClr val="FFFFFF"/>
                  </a:solidFill>
                  <a:latin typeface="Arial" charset="0"/>
                  <a:ea typeface="+mn-ea"/>
                  <a:cs typeface="Arial" charset="0"/>
                </a:rPr>
                <a:t>Lauritsala</a:t>
              </a:r>
            </a:p>
          </p:txBody>
        </p:sp>
        <p:sp>
          <p:nvSpPr>
            <p:cNvPr id="23" name="Tekstiruutu 22"/>
            <p:cNvSpPr txBox="1"/>
            <p:nvPr/>
          </p:nvSpPr>
          <p:spPr>
            <a:xfrm>
              <a:off x="3575636" y="3866564"/>
              <a:ext cx="1045261" cy="31330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685800" eaLnBrk="1" hangingPunct="1"/>
              <a:r>
                <a:rPr lang="fi-FI" sz="900" b="1" dirty="0">
                  <a:solidFill>
                    <a:srgbClr val="FFFFFF"/>
                  </a:solidFill>
                  <a:latin typeface="Arial" charset="0"/>
                  <a:ea typeface="+mn-ea"/>
                  <a:cs typeface="Arial" charset="0"/>
                </a:rPr>
                <a:t>Joutseno</a:t>
              </a:r>
            </a:p>
          </p:txBody>
        </p:sp>
        <p:sp>
          <p:nvSpPr>
            <p:cNvPr id="24" name="Tekstiruutu 23"/>
            <p:cNvSpPr txBox="1"/>
            <p:nvPr/>
          </p:nvSpPr>
          <p:spPr>
            <a:xfrm>
              <a:off x="1655418" y="2498954"/>
              <a:ext cx="1280843" cy="31330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685800" eaLnBrk="1" hangingPunct="1"/>
              <a:r>
                <a:rPr lang="fi-FI" sz="900" b="1" dirty="0">
                  <a:solidFill>
                    <a:srgbClr val="FFFFFF"/>
                  </a:solidFill>
                  <a:latin typeface="Arial" charset="0"/>
                  <a:ea typeface="+mn-ea"/>
                  <a:cs typeface="Arial" charset="0"/>
                </a:rPr>
                <a:t>Sammonlahti</a:t>
              </a:r>
            </a:p>
          </p:txBody>
        </p:sp>
        <p:sp>
          <p:nvSpPr>
            <p:cNvPr id="25" name="Tekstiruutu 24"/>
            <p:cNvSpPr txBox="1"/>
            <p:nvPr/>
          </p:nvSpPr>
          <p:spPr>
            <a:xfrm>
              <a:off x="323528" y="1196752"/>
              <a:ext cx="2406008" cy="193561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685800" eaLnBrk="1" hangingPunct="1"/>
              <a:r>
                <a:rPr lang="fi-FI" sz="788" b="1" dirty="0">
                  <a:solidFill>
                    <a:srgbClr val="000000"/>
                  </a:solidFill>
                  <a:latin typeface="Arial" charset="0"/>
                  <a:ea typeface="+mn-ea"/>
                  <a:cs typeface="Arial" charset="0"/>
                </a:rPr>
                <a:t>Hyvinvointiasemakonseptit</a:t>
              </a:r>
              <a:r>
                <a:rPr lang="fi-FI" sz="788" dirty="0">
                  <a:solidFill>
                    <a:srgbClr val="000000"/>
                  </a:solidFill>
                  <a:latin typeface="Arial" charset="0"/>
                  <a:ea typeface="+mn-ea"/>
                  <a:cs typeface="Arial" charset="0"/>
                </a:rPr>
                <a:t>:</a:t>
              </a:r>
            </a:p>
            <a:p>
              <a:pPr marL="214313" indent="-214313" defTabSz="685800" eaLnBrk="1" hangingPunct="1">
                <a:buFont typeface="Arial" panose="020B0604020202020204" pitchFamily="34" charset="0"/>
                <a:buChar char="•"/>
              </a:pPr>
              <a:r>
                <a:rPr lang="fi-FI" sz="788" dirty="0">
                  <a:solidFill>
                    <a:srgbClr val="000000"/>
                  </a:solidFill>
                  <a:latin typeface="Arial" charset="0"/>
                  <a:ea typeface="+mn-ea"/>
                  <a:cs typeface="Arial" charset="0"/>
                </a:rPr>
                <a:t>Lemi</a:t>
              </a:r>
            </a:p>
            <a:p>
              <a:pPr marL="214313" indent="-214313" defTabSz="685800" eaLnBrk="1" hangingPunct="1">
                <a:buFont typeface="Arial" panose="020B0604020202020204" pitchFamily="34" charset="0"/>
                <a:buChar char="•"/>
              </a:pPr>
              <a:r>
                <a:rPr lang="fi-FI" sz="788" dirty="0">
                  <a:solidFill>
                    <a:srgbClr val="000000"/>
                  </a:solidFill>
                  <a:latin typeface="Arial" charset="0"/>
                  <a:ea typeface="+mn-ea"/>
                  <a:cs typeface="Arial" charset="0"/>
                </a:rPr>
                <a:t>Savitaipale</a:t>
              </a:r>
            </a:p>
            <a:p>
              <a:pPr marL="214313" indent="-214313" defTabSz="685800" eaLnBrk="1" hangingPunct="1">
                <a:buFont typeface="Arial" panose="020B0604020202020204" pitchFamily="34" charset="0"/>
                <a:buChar char="•"/>
              </a:pPr>
              <a:r>
                <a:rPr lang="fi-FI" sz="788" dirty="0">
                  <a:solidFill>
                    <a:srgbClr val="000000"/>
                  </a:solidFill>
                  <a:latin typeface="Arial" charset="0"/>
                  <a:ea typeface="+mn-ea"/>
                  <a:cs typeface="Arial" charset="0"/>
                </a:rPr>
                <a:t>Luumäki</a:t>
              </a:r>
            </a:p>
            <a:p>
              <a:pPr marL="214313" indent="-214313" defTabSz="685800" eaLnBrk="1" hangingPunct="1">
                <a:buFont typeface="Arial" panose="020B0604020202020204" pitchFamily="34" charset="0"/>
                <a:buChar char="•"/>
              </a:pPr>
              <a:r>
                <a:rPr lang="fi-FI" sz="788" dirty="0">
                  <a:solidFill>
                    <a:srgbClr val="000000"/>
                  </a:solidFill>
                  <a:latin typeface="Arial" charset="0"/>
                  <a:ea typeface="+mn-ea"/>
                  <a:cs typeface="Arial" charset="0"/>
                </a:rPr>
                <a:t>Taipalsaari</a:t>
              </a:r>
            </a:p>
            <a:p>
              <a:pPr marL="214313" indent="-214313" defTabSz="685800" eaLnBrk="1" hangingPunct="1">
                <a:buFont typeface="Arial" panose="020B0604020202020204" pitchFamily="34" charset="0"/>
                <a:buChar char="•"/>
              </a:pPr>
              <a:r>
                <a:rPr lang="fi-FI" sz="788" dirty="0">
                  <a:solidFill>
                    <a:srgbClr val="000000"/>
                  </a:solidFill>
                  <a:latin typeface="Arial" charset="0"/>
                  <a:ea typeface="+mn-ea"/>
                  <a:cs typeface="Arial" charset="0"/>
                </a:rPr>
                <a:t>Sammonlahti</a:t>
              </a:r>
            </a:p>
            <a:p>
              <a:pPr marL="214313" indent="-214313" defTabSz="685800" eaLnBrk="1" hangingPunct="1">
                <a:buFont typeface="Arial" panose="020B0604020202020204" pitchFamily="34" charset="0"/>
                <a:buChar char="•"/>
              </a:pPr>
              <a:r>
                <a:rPr lang="fi-FI" sz="788" dirty="0">
                  <a:solidFill>
                    <a:srgbClr val="000000"/>
                  </a:solidFill>
                  <a:latin typeface="Arial" charset="0"/>
                  <a:ea typeface="+mn-ea"/>
                  <a:cs typeface="Arial" charset="0"/>
                </a:rPr>
                <a:t>Lauritsala</a:t>
              </a:r>
            </a:p>
            <a:p>
              <a:pPr marL="214313" indent="-214313" defTabSz="685800" eaLnBrk="1" hangingPunct="1">
                <a:buFont typeface="Arial" panose="020B0604020202020204" pitchFamily="34" charset="0"/>
                <a:buChar char="•"/>
              </a:pPr>
              <a:r>
                <a:rPr lang="fi-FI" sz="788" dirty="0">
                  <a:solidFill>
                    <a:srgbClr val="000000"/>
                  </a:solidFill>
                  <a:latin typeface="Arial" charset="0"/>
                  <a:ea typeface="+mn-ea"/>
                  <a:cs typeface="Arial" charset="0"/>
                </a:rPr>
                <a:t>Joutseno</a:t>
              </a:r>
            </a:p>
            <a:p>
              <a:pPr marL="214313" indent="-214313" defTabSz="685800" eaLnBrk="1" hangingPunct="1">
                <a:buFont typeface="Arial" panose="020B0604020202020204" pitchFamily="34" charset="0"/>
                <a:buChar char="•"/>
              </a:pPr>
              <a:r>
                <a:rPr lang="fi-FI" sz="788" dirty="0">
                  <a:solidFill>
                    <a:srgbClr val="000000"/>
                  </a:solidFill>
                  <a:latin typeface="Arial" charset="0"/>
                  <a:ea typeface="+mn-ea"/>
                  <a:cs typeface="Arial" charset="0"/>
                </a:rPr>
                <a:t>Ruokolahti</a:t>
              </a:r>
            </a:p>
            <a:p>
              <a:pPr marL="214313" indent="-214313" defTabSz="685800" eaLnBrk="1" hangingPunct="1">
                <a:buFont typeface="Arial" panose="020B0604020202020204" pitchFamily="34" charset="0"/>
                <a:buChar char="•"/>
              </a:pPr>
              <a:r>
                <a:rPr lang="fi-FI" sz="788" dirty="0">
                  <a:solidFill>
                    <a:srgbClr val="000000"/>
                  </a:solidFill>
                  <a:latin typeface="Arial" charset="0"/>
                  <a:ea typeface="+mn-ea"/>
                  <a:cs typeface="Arial" charset="0"/>
                </a:rPr>
                <a:t>Rautjärvi</a:t>
              </a:r>
            </a:p>
            <a:p>
              <a:pPr marL="214313" indent="-214313" defTabSz="685800" eaLnBrk="1" hangingPunct="1">
                <a:buFont typeface="Arial" panose="020B0604020202020204" pitchFamily="34" charset="0"/>
                <a:buChar char="•"/>
              </a:pPr>
              <a:r>
                <a:rPr lang="fi-FI" sz="788" dirty="0">
                  <a:solidFill>
                    <a:srgbClr val="000000"/>
                  </a:solidFill>
                  <a:latin typeface="Arial" charset="0"/>
                  <a:ea typeface="+mn-ea"/>
                  <a:cs typeface="Arial" charset="0"/>
                </a:rPr>
                <a:t>Parikkala</a:t>
              </a:r>
            </a:p>
          </p:txBody>
        </p:sp>
        <p:sp>
          <p:nvSpPr>
            <p:cNvPr id="26" name="Tekstiruutu 25"/>
            <p:cNvSpPr txBox="1"/>
            <p:nvPr/>
          </p:nvSpPr>
          <p:spPr>
            <a:xfrm>
              <a:off x="2811998" y="1196752"/>
              <a:ext cx="2768827" cy="12773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685800" eaLnBrk="1" hangingPunct="1"/>
              <a:r>
                <a:rPr lang="fi-FI" sz="788" b="1" dirty="0">
                  <a:solidFill>
                    <a:srgbClr val="000000"/>
                  </a:solidFill>
                  <a:latin typeface="Arial" charset="0"/>
                  <a:ea typeface="+mn-ea"/>
                  <a:cs typeface="Arial" charset="0"/>
                </a:rPr>
                <a:t>Matalan kynnyksen talo -konseptit</a:t>
              </a:r>
              <a:r>
                <a:rPr lang="fi-FI" sz="788" dirty="0">
                  <a:solidFill>
                    <a:srgbClr val="000000"/>
                  </a:solidFill>
                  <a:latin typeface="Arial" charset="0"/>
                  <a:ea typeface="+mn-ea"/>
                  <a:cs typeface="Arial" charset="0"/>
                </a:rPr>
                <a:t>:</a:t>
              </a:r>
            </a:p>
            <a:p>
              <a:pPr marL="128588" indent="-128588" defTabSz="685800" eaLnBrk="1" hangingPunct="1">
                <a:buFont typeface="Arial" panose="020B0604020202020204" pitchFamily="34" charset="0"/>
                <a:buChar char="•"/>
              </a:pPr>
              <a:r>
                <a:rPr lang="fi-FI" sz="788" dirty="0">
                  <a:solidFill>
                    <a:srgbClr val="000000"/>
                  </a:solidFill>
                  <a:latin typeface="Arial" charset="0"/>
                  <a:ea typeface="+mn-ea"/>
                  <a:cs typeface="Arial" charset="0"/>
                </a:rPr>
                <a:t>Iso apu, Lappeenranta ja Imatra</a:t>
              </a:r>
            </a:p>
            <a:p>
              <a:pPr marL="128588" indent="-128588" defTabSz="685800" eaLnBrk="1" hangingPunct="1">
                <a:buFont typeface="Arial" panose="020B0604020202020204" pitchFamily="34" charset="0"/>
                <a:buChar char="•"/>
              </a:pPr>
              <a:r>
                <a:rPr lang="fi-FI" sz="788" dirty="0">
                  <a:solidFill>
                    <a:srgbClr val="000000"/>
                  </a:solidFill>
                  <a:latin typeface="Arial" charset="0"/>
                  <a:ea typeface="+mn-ea"/>
                  <a:cs typeface="Arial" charset="0"/>
                </a:rPr>
                <a:t>Aikuisten keskus, Lappeenranta  ja Imatra</a:t>
              </a:r>
            </a:p>
            <a:p>
              <a:pPr marL="128588" indent="-128588" defTabSz="685800" eaLnBrk="1" hangingPunct="1">
                <a:buFont typeface="Arial" panose="020B0604020202020204" pitchFamily="34" charset="0"/>
                <a:buChar char="•"/>
              </a:pPr>
              <a:r>
                <a:rPr lang="fi-FI" sz="788" dirty="0">
                  <a:solidFill>
                    <a:srgbClr val="000000"/>
                  </a:solidFill>
                  <a:latin typeface="Arial" charset="0"/>
                  <a:ea typeface="+mn-ea"/>
                  <a:cs typeface="Arial" charset="0"/>
                </a:rPr>
                <a:t>Lasten ja nuorten talo, Lappeenranta ja</a:t>
              </a:r>
            </a:p>
            <a:p>
              <a:pPr defTabSz="685800" eaLnBrk="1" hangingPunct="1"/>
              <a:r>
                <a:rPr lang="fi-FI" sz="788" dirty="0">
                  <a:solidFill>
                    <a:srgbClr val="000000"/>
                  </a:solidFill>
                  <a:latin typeface="Arial" charset="0"/>
                  <a:ea typeface="+mn-ea"/>
                  <a:cs typeface="Arial" charset="0"/>
                </a:rPr>
                <a:t>     Imatra</a:t>
              </a:r>
            </a:p>
          </p:txBody>
        </p:sp>
        <p:sp>
          <p:nvSpPr>
            <p:cNvPr id="32" name="5-sakarainen tähti 31"/>
            <p:cNvSpPr/>
            <p:nvPr/>
          </p:nvSpPr>
          <p:spPr>
            <a:xfrm>
              <a:off x="2932867" y="4397988"/>
              <a:ext cx="746545" cy="282678"/>
            </a:xfrm>
            <a:prstGeom prst="star5">
              <a:avLst/>
            </a:prstGeom>
            <a:ln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685800" eaLnBrk="1" hangingPunct="1"/>
              <a:endParaRPr lang="fi-FI">
                <a:solidFill>
                  <a:prstClr val="white"/>
                </a:solidFill>
              </a:endParaRPr>
            </a:p>
          </p:txBody>
        </p:sp>
        <p:sp>
          <p:nvSpPr>
            <p:cNvPr id="33" name="Tekstiruutu 32"/>
            <p:cNvSpPr txBox="1"/>
            <p:nvPr/>
          </p:nvSpPr>
          <p:spPr>
            <a:xfrm>
              <a:off x="3112071" y="4564144"/>
              <a:ext cx="1045261" cy="31330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685800" eaLnBrk="1" hangingPunct="1"/>
              <a:r>
                <a:rPr lang="fi-FI" sz="900" b="1" dirty="0" err="1">
                  <a:solidFill>
                    <a:srgbClr val="FFFFFF"/>
                  </a:solidFill>
                  <a:latin typeface="Arial" charset="0"/>
                  <a:ea typeface="+mn-ea"/>
                  <a:cs typeface="Arial" charset="0"/>
                </a:rPr>
                <a:t>Armila</a:t>
              </a:r>
              <a:endParaRPr lang="fi-FI" sz="900" b="1" dirty="0">
                <a:solidFill>
                  <a:srgbClr val="FFFFFF"/>
                </a:solidFill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34" name="5-sakarainen tähti 33"/>
            <p:cNvSpPr/>
            <p:nvPr/>
          </p:nvSpPr>
          <p:spPr>
            <a:xfrm>
              <a:off x="5936156" y="4736323"/>
              <a:ext cx="746545" cy="282678"/>
            </a:xfrm>
            <a:prstGeom prst="star5">
              <a:avLst/>
            </a:prstGeom>
            <a:ln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685800" eaLnBrk="1" hangingPunct="1"/>
              <a:endParaRPr lang="fi-FI">
                <a:solidFill>
                  <a:prstClr val="white"/>
                </a:solidFill>
              </a:endParaRPr>
            </a:p>
          </p:txBody>
        </p:sp>
      </p:grpSp>
      <p:pic>
        <p:nvPicPr>
          <p:cNvPr id="3074" name="Picture 2" descr="C:\Program Files (x86)\Microsoft Office\MEDIA\CAGCAT10\j0185604.wmf"/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9733" y="3112703"/>
            <a:ext cx="251910" cy="2521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2" descr="C:\Program Files (x86)\Microsoft Office\MEDIA\CAGCAT10\j0185604.wmf"/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4380" y="3709871"/>
            <a:ext cx="251910" cy="2521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Picture 2" descr="C:\Program Files (x86)\Microsoft Office\MEDIA\CAGCAT10\j0185604.wmf"/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3988" y="3461924"/>
            <a:ext cx="251910" cy="2521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Picture 2" descr="C:\Program Files (x86)\Microsoft Office\MEDIA\CAGCAT10\j0185604.wmf"/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9495" y="3393310"/>
            <a:ext cx="251910" cy="2521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Picture 2" descr="C:\Program Files (x86)\Microsoft Office\MEDIA\CAGCAT10\j0185604.wmf"/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2696" y="1351932"/>
            <a:ext cx="251910" cy="2477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0" name="5-sakarainen tähti 39"/>
          <p:cNvSpPr/>
          <p:nvPr/>
        </p:nvSpPr>
        <p:spPr>
          <a:xfrm>
            <a:off x="1061610" y="1322901"/>
            <a:ext cx="429097" cy="222735"/>
          </a:xfrm>
          <a:prstGeom prst="star5">
            <a:avLst/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 eaLnBrk="1" hangingPunct="1"/>
            <a:endParaRPr lang="fi-FI">
              <a:solidFill>
                <a:prstClr val="white"/>
              </a:solidFill>
            </a:endParaRPr>
          </a:p>
        </p:txBody>
      </p:sp>
      <p:sp>
        <p:nvSpPr>
          <p:cNvPr id="20" name="Päivämäärän paikkamerkki 19"/>
          <p:cNvSpPr>
            <a:spLocks noGrp="1"/>
          </p:cNvSpPr>
          <p:nvPr>
            <p:ph type="dt" sz="half" idx="4294967295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4AC116F9-F307-48E0-9CD0-A261299CE177}" type="datetime1">
              <a:rPr lang="fi-FI" smtClean="0">
                <a:solidFill>
                  <a:srgbClr val="FFFFFF">
                    <a:lumMod val="50000"/>
                  </a:srgbClr>
                </a:solidFill>
              </a:rPr>
              <a:pPr/>
              <a:t>7.6.2018</a:t>
            </a:fld>
            <a:endParaRPr lang="fi-FI" dirty="0">
              <a:solidFill>
                <a:srgbClr val="FFFFFF">
                  <a:lumMod val="50000"/>
                </a:srgbClr>
              </a:solidFill>
            </a:endParaRPr>
          </a:p>
        </p:txBody>
      </p:sp>
      <p:sp>
        <p:nvSpPr>
          <p:cNvPr id="22" name="Dian numeron paikkamerkki 21"/>
          <p:cNvSpPr>
            <a:spLocks noGrp="1"/>
          </p:cNvSpPr>
          <p:nvPr>
            <p:ph type="sldNum" sz="quarter" idx="4294967295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7CCA48EC-F155-4776-813B-25E135F0F5A7}" type="slidenum">
              <a:rPr lang="fi-FI" smtClean="0">
                <a:solidFill>
                  <a:srgbClr val="FFFFFF">
                    <a:lumMod val="50000"/>
                  </a:srgbClr>
                </a:solidFill>
              </a:rPr>
              <a:pPr/>
              <a:t>7</a:t>
            </a:fld>
            <a:endParaRPr lang="fi-FI" dirty="0">
              <a:solidFill>
                <a:srgbClr val="FFFFFF">
                  <a:lumMod val="50000"/>
                </a:srgbClr>
              </a:solidFill>
            </a:endParaRPr>
          </a:p>
        </p:txBody>
      </p:sp>
      <p:pic>
        <p:nvPicPr>
          <p:cNvPr id="42" name="Picture 2" descr="C:\Program Files (x86)\Microsoft Office\MEDIA\CAGCAT10\j0185604.wmf"/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7279" y="3098007"/>
            <a:ext cx="251910" cy="2521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" name="Picture 2" descr="C:\Program Files (x86)\Microsoft Office\MEDIA\CAGCAT10\j0185604.wmf"/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5688" y="3290123"/>
            <a:ext cx="251910" cy="2521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Tekstiruutu 26"/>
          <p:cNvSpPr txBox="1"/>
          <p:nvPr/>
        </p:nvSpPr>
        <p:spPr>
          <a:xfrm>
            <a:off x="2814800" y="3942679"/>
            <a:ext cx="848309" cy="2192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 eaLnBrk="1" hangingPunct="1"/>
            <a:r>
              <a:rPr lang="fi-FI" sz="825" b="1" dirty="0">
                <a:solidFill>
                  <a:srgbClr val="FFFFFF"/>
                </a:solidFill>
                <a:latin typeface="Arial" charset="0"/>
                <a:ea typeface="+mn-ea"/>
                <a:cs typeface="Arial" charset="0"/>
              </a:rPr>
              <a:t>Sammonlahti</a:t>
            </a:r>
          </a:p>
        </p:txBody>
      </p:sp>
    </p:spTree>
    <p:extLst>
      <p:ext uri="{BB962C8B-B14F-4D97-AF65-F5344CB8AC3E}">
        <p14:creationId xmlns:p14="http://schemas.microsoft.com/office/powerpoint/2010/main" val="16927897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369477" y="1007"/>
            <a:ext cx="7015271" cy="1175041"/>
          </a:xfrm>
        </p:spPr>
        <p:txBody>
          <a:bodyPr/>
          <a:lstStyle/>
          <a:p>
            <a:r>
              <a:rPr lang="fi-FI" sz="3600" dirty="0" smtClean="0"/>
              <a:t>KUNTAKIERROKSEN TERVEISIÄ</a:t>
            </a:r>
            <a:endParaRPr lang="fi-FI" sz="3600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602941" y="838200"/>
            <a:ext cx="6781807" cy="4174787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fi-FI" sz="2400" b="1" dirty="0" smtClean="0"/>
              <a:t>Kysymyksiä</a:t>
            </a:r>
          </a:p>
          <a:p>
            <a:r>
              <a:rPr lang="fi-FI" sz="2400" dirty="0" smtClean="0"/>
              <a:t>Mikä muuttuu? Miksi tehdään?</a:t>
            </a:r>
          </a:p>
          <a:p>
            <a:r>
              <a:rPr lang="fi-FI" sz="2400" dirty="0" smtClean="0"/>
              <a:t>Miten käy hyvinvointiasemien palveluiden? Miten käy kotihoidon palveluiden?</a:t>
            </a:r>
            <a:endParaRPr lang="fi-FI" sz="2400" dirty="0"/>
          </a:p>
          <a:p>
            <a:pPr lvl="0"/>
            <a:r>
              <a:rPr lang="fi-FI" sz="2400" dirty="0" smtClean="0"/>
              <a:t>Tuleeko </a:t>
            </a:r>
            <a:r>
              <a:rPr lang="fi-FI" sz="2400" dirty="0"/>
              <a:t>meidän pieneen kuntaan oikeasti muita </a:t>
            </a:r>
            <a:r>
              <a:rPr lang="fi-FI" sz="2400" dirty="0" err="1"/>
              <a:t>sote</a:t>
            </a:r>
            <a:r>
              <a:rPr lang="fi-FI" sz="2400" dirty="0"/>
              <a:t>- palvelujen tuottajia?</a:t>
            </a:r>
          </a:p>
          <a:p>
            <a:pPr lvl="0"/>
            <a:r>
              <a:rPr lang="fi-FI" sz="2400" dirty="0"/>
              <a:t>Maksavatko yksityisen ja julkisen palvelut saman verran jatkossa</a:t>
            </a:r>
            <a:r>
              <a:rPr lang="fi-FI" sz="2400" dirty="0" smtClean="0"/>
              <a:t>?</a:t>
            </a:r>
          </a:p>
          <a:p>
            <a:pPr lvl="0"/>
            <a:r>
              <a:rPr lang="fi-FI" sz="2400" dirty="0" smtClean="0"/>
              <a:t>Miten verotus muuttuu? Riittävätkö maakunnan rahat?</a:t>
            </a:r>
          </a:p>
          <a:p>
            <a:pPr lvl="0"/>
            <a:r>
              <a:rPr lang="fi-FI" sz="2400" dirty="0" smtClean="0"/>
              <a:t>Tuleeko muitakin palveluja kuin </a:t>
            </a:r>
            <a:r>
              <a:rPr lang="fi-FI" sz="2400" dirty="0" err="1" smtClean="0"/>
              <a:t>sote</a:t>
            </a:r>
            <a:r>
              <a:rPr lang="fi-FI" sz="2400" dirty="0" smtClean="0"/>
              <a:t> (ml. Valtion palvelut)</a:t>
            </a:r>
          </a:p>
          <a:p>
            <a:pPr lvl="0"/>
            <a:r>
              <a:rPr lang="fi-FI" sz="2400" dirty="0" smtClean="0"/>
              <a:t>Miten maakuntavaltuuston paikat jakautuvat kunnittain?</a:t>
            </a:r>
          </a:p>
          <a:p>
            <a:pPr marL="0" indent="0">
              <a:buNone/>
            </a:pPr>
            <a:endParaRPr lang="fi-FI" sz="2400" dirty="0"/>
          </a:p>
          <a:p>
            <a:pPr marL="0" lvl="0" indent="0">
              <a:buNone/>
            </a:pPr>
            <a:r>
              <a:rPr lang="fi-FI" sz="2400" b="1" dirty="0" smtClean="0"/>
              <a:t>Miten asiasta infoa?</a:t>
            </a:r>
          </a:p>
          <a:p>
            <a:pPr lvl="0"/>
            <a:r>
              <a:rPr lang="fi-FI" sz="2400" dirty="0"/>
              <a:t>N</a:t>
            </a:r>
            <a:r>
              <a:rPr lang="fi-FI" sz="2400" dirty="0" smtClean="0"/>
              <a:t>uoret </a:t>
            </a:r>
            <a:r>
              <a:rPr lang="fi-FI" sz="2400" dirty="0"/>
              <a:t>ovat toivoneet sometusta (videot ja </a:t>
            </a:r>
            <a:r>
              <a:rPr lang="fi-FI" sz="2400" dirty="0" smtClean="0"/>
              <a:t>kuvat)</a:t>
            </a:r>
          </a:p>
          <a:p>
            <a:pPr lvl="0"/>
            <a:r>
              <a:rPr lang="fi-FI" sz="2400" dirty="0"/>
              <a:t>M</a:t>
            </a:r>
            <a:r>
              <a:rPr lang="fi-FI" sz="2400" dirty="0" smtClean="0"/>
              <a:t>uut </a:t>
            </a:r>
            <a:r>
              <a:rPr lang="fi-FI" sz="2400" dirty="0"/>
              <a:t>asukkaat toivovat pääosin </a:t>
            </a:r>
            <a:r>
              <a:rPr lang="fi-FI" sz="2400" dirty="0" smtClean="0"/>
              <a:t>paperiesitteinä tai </a:t>
            </a:r>
          </a:p>
          <a:p>
            <a:pPr marL="0" lvl="0" indent="0">
              <a:buNone/>
            </a:pPr>
            <a:r>
              <a:rPr lang="fi-FI" sz="2400" dirty="0"/>
              <a:t>	</a:t>
            </a:r>
            <a:r>
              <a:rPr lang="fi-FI" sz="2400" dirty="0" smtClean="0"/>
              <a:t>lehdessä, ei vain netissä</a:t>
            </a:r>
            <a:endParaRPr lang="fi-FI" sz="2400" dirty="0"/>
          </a:p>
        </p:txBody>
      </p:sp>
      <p:pic>
        <p:nvPicPr>
          <p:cNvPr id="4" name="Kuva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70600" y="2962772"/>
            <a:ext cx="2955318" cy="20502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1860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z="3600" dirty="0" smtClean="0"/>
              <a:t>MITEN KUNNAN JA MAAKUNNAN ROOLIT EROAVAT?</a:t>
            </a:r>
            <a:endParaRPr lang="fi-FI" sz="3600" dirty="0"/>
          </a:p>
        </p:txBody>
      </p:sp>
      <p:pic>
        <p:nvPicPr>
          <p:cNvPr id="4" name="Sisällön paikkamerkki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273" y="1342669"/>
            <a:ext cx="7081736" cy="3800831"/>
          </a:xfrm>
        </p:spPr>
      </p:pic>
    </p:spTree>
    <p:extLst>
      <p:ext uri="{BB962C8B-B14F-4D97-AF65-F5344CB8AC3E}">
        <p14:creationId xmlns:p14="http://schemas.microsoft.com/office/powerpoint/2010/main" val="2968824649"/>
      </p:ext>
    </p:extLst>
  </p:cSld>
  <p:clrMapOvr>
    <a:masterClrMapping/>
  </p:clrMapOvr>
</p:sld>
</file>

<file path=ppt/theme/theme1.xml><?xml version="1.0" encoding="utf-8"?>
<a:theme xmlns:a="http://schemas.openxmlformats.org/drawingml/2006/main" name="MKEKfinal">
  <a:themeElements>
    <a:clrScheme name="Custom 7">
      <a:dk1>
        <a:sysClr val="windowText" lastClr="000000"/>
      </a:dk1>
      <a:lt1>
        <a:sysClr val="window" lastClr="FFFFFF"/>
      </a:lt1>
      <a:dk2>
        <a:srgbClr val="DB0F16"/>
      </a:dk2>
      <a:lt2>
        <a:srgbClr val="E7E2D3"/>
      </a:lt2>
      <a:accent1>
        <a:srgbClr val="FAB600"/>
      </a:accent1>
      <a:accent2>
        <a:srgbClr val="808B94"/>
      </a:accent2>
      <a:accent3>
        <a:srgbClr val="DB0F16"/>
      </a:accent3>
      <a:accent4>
        <a:srgbClr val="E7E2D3"/>
      </a:accent4>
      <a:accent5>
        <a:srgbClr val="6B1A08"/>
      </a:accent5>
      <a:accent6>
        <a:srgbClr val="C82F23"/>
      </a:accent6>
      <a:hlink>
        <a:srgbClr val="FAB600"/>
      </a:hlink>
      <a:folHlink>
        <a:srgbClr val="FF6E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="" xmlns:thm15="http://schemas.microsoft.com/office/thememl/2012/main" name="MKEKfinal" id="{40F608FF-CB88-49FA-9559-E77A768E5BFE}" vid="{CFBDBD9A-B0A5-4FD3-B0C0-541F66BB9D8F}"/>
    </a:ext>
  </a:extLst>
</a:theme>
</file>

<file path=ppt/theme/theme2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MKEKfinal</Template>
  <TotalTime>27</TotalTime>
  <Words>503</Words>
  <Application>Microsoft Office PowerPoint</Application>
  <PresentationFormat>Näytössä katseltava esitys (16:9)</PresentationFormat>
  <Paragraphs>169</Paragraphs>
  <Slides>13</Slides>
  <Notes>0</Notes>
  <HiddenSlides>0</HiddenSlides>
  <MMClips>0</MMClips>
  <ScaleCrop>false</ScaleCrop>
  <HeadingPairs>
    <vt:vector size="4" baseType="variant">
      <vt:variant>
        <vt:lpstr>Teema</vt:lpstr>
      </vt:variant>
      <vt:variant>
        <vt:i4>2</vt:i4>
      </vt:variant>
      <vt:variant>
        <vt:lpstr>Dian otsikot</vt:lpstr>
      </vt:variant>
      <vt:variant>
        <vt:i4>13</vt:i4>
      </vt:variant>
    </vt:vector>
  </HeadingPairs>
  <TitlesOfParts>
    <vt:vector size="15" baseType="lpstr">
      <vt:lpstr>MKEKfinal</vt:lpstr>
      <vt:lpstr>Office-teema</vt:lpstr>
      <vt:lpstr>UUSI KUNTA JA MAAKUNTA HYVINvoinnin edellytyksiä luomassa</vt:lpstr>
      <vt:lpstr>PowerPoint-esitys</vt:lpstr>
      <vt:lpstr>MAAKUNTAAN SIIRTYVÄT TEHTÄVÄKOKONAISUUDET</vt:lpstr>
      <vt:lpstr>PowerPoint-esitys</vt:lpstr>
      <vt:lpstr>MAAKUNTA ON KUIN MAATUSKANUKKE</vt:lpstr>
      <vt:lpstr>PowerPoint-esitys</vt:lpstr>
      <vt:lpstr>PowerPoint-esitys</vt:lpstr>
      <vt:lpstr>KUNTAKIERROKSEN TERVEISIÄ</vt:lpstr>
      <vt:lpstr>MITEN KUNNAN JA MAAKUNNAN ROOLIT EROAVAT?</vt:lpstr>
      <vt:lpstr>MITÄ YHTEISTÄ  KUNTA- MAAKUNTA?</vt:lpstr>
      <vt:lpstr>MISSÄ HYVINVOINTI ASUU?</vt:lpstr>
      <vt:lpstr>ETELÄ-KARJALAN POSITIO MAAKUNTIEN JOUKOSSA</vt:lpstr>
      <vt:lpstr>YHTEISTYÖTÄ  ASUKKAIDEN EDUKSI </vt:lpstr>
    </vt:vector>
  </TitlesOfParts>
  <Company>Saimaan talous ja tieto oy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UUSI KUNTA JA MAAKUNTA HYVINvoinnin edellytyksiä luomassa</dc:title>
  <dc:creator>Tuimala Aija</dc:creator>
  <cp:lastModifiedBy>Liakka Anna</cp:lastModifiedBy>
  <cp:revision>5</cp:revision>
  <dcterms:created xsi:type="dcterms:W3CDTF">2018-05-04T04:33:09Z</dcterms:created>
  <dcterms:modified xsi:type="dcterms:W3CDTF">2018-06-07T15:25:35Z</dcterms:modified>
</cp:coreProperties>
</file>