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5" r:id="rId2"/>
    <p:sldId id="319" r:id="rId3"/>
    <p:sldId id="326" r:id="rId4"/>
    <p:sldId id="327" r:id="rId5"/>
    <p:sldId id="320" r:id="rId6"/>
    <p:sldId id="321" r:id="rId7"/>
    <p:sldId id="334" r:id="rId8"/>
    <p:sldId id="335" r:id="rId9"/>
    <p:sldId id="332" r:id="rId10"/>
    <p:sldId id="331" r:id="rId11"/>
    <p:sldId id="329" r:id="rId12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00A9E0"/>
    <a:srgbClr val="365ABD"/>
    <a:srgbClr val="CCE7F0"/>
    <a:srgbClr val="7AD7F4"/>
    <a:srgbClr val="077BC0"/>
    <a:srgbClr val="FFFFFF"/>
    <a:srgbClr val="EBF6F9"/>
    <a:srgbClr val="DCDCDC"/>
    <a:srgbClr val="D7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31" autoAdjust="0"/>
    <p:restoredTop sz="94660"/>
  </p:normalViewPr>
  <p:slideViewPr>
    <p:cSldViewPr showGuides="1"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558" y="-102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18.5.2018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4"/>
            <a:ext cx="5455920" cy="4463415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9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4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88" y="323850"/>
            <a:ext cx="8355013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92600" y="325438"/>
            <a:ext cx="4484688" cy="4495800"/>
            <a:chOff x="4292600" y="325438"/>
            <a:chExt cx="4484688" cy="44958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812800" y="2571750"/>
            <a:ext cx="5559400" cy="1231432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812800" y="3920561"/>
            <a:ext cx="5559400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19162" y="682624"/>
            <a:ext cx="2540252" cy="962819"/>
            <a:chOff x="919163" y="682625"/>
            <a:chExt cx="1725612" cy="654050"/>
          </a:xfrm>
        </p:grpSpPr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1511300" y="1025525"/>
              <a:ext cx="776288" cy="103188"/>
            </a:xfrm>
            <a:custGeom>
              <a:avLst/>
              <a:gdLst>
                <a:gd name="T0" fmla="*/ 412 w 452"/>
                <a:gd name="T1" fmla="*/ 28 h 60"/>
                <a:gd name="T2" fmla="*/ 426 w 452"/>
                <a:gd name="T3" fmla="*/ 49 h 60"/>
                <a:gd name="T4" fmla="*/ 441 w 452"/>
                <a:gd name="T5" fmla="*/ 57 h 60"/>
                <a:gd name="T6" fmla="*/ 449 w 452"/>
                <a:gd name="T7" fmla="*/ 26 h 60"/>
                <a:gd name="T8" fmla="*/ 365 w 452"/>
                <a:gd name="T9" fmla="*/ 59 h 60"/>
                <a:gd name="T10" fmla="*/ 400 w 452"/>
                <a:gd name="T11" fmla="*/ 50 h 60"/>
                <a:gd name="T12" fmla="*/ 380 w 452"/>
                <a:gd name="T13" fmla="*/ 39 h 60"/>
                <a:gd name="T14" fmla="*/ 393 w 452"/>
                <a:gd name="T15" fmla="*/ 29 h 60"/>
                <a:gd name="T16" fmla="*/ 380 w 452"/>
                <a:gd name="T17" fmla="*/ 21 h 60"/>
                <a:gd name="T18" fmla="*/ 400 w 452"/>
                <a:gd name="T19" fmla="*/ 28 h 60"/>
                <a:gd name="T20" fmla="*/ 372 w 452"/>
                <a:gd name="T21" fmla="*/ 28 h 60"/>
                <a:gd name="T22" fmla="*/ 330 w 452"/>
                <a:gd name="T23" fmla="*/ 21 h 60"/>
                <a:gd name="T24" fmla="*/ 336 w 452"/>
                <a:gd name="T25" fmla="*/ 55 h 60"/>
                <a:gd name="T26" fmla="*/ 337 w 452"/>
                <a:gd name="T27" fmla="*/ 59 h 60"/>
                <a:gd name="T28" fmla="*/ 315 w 452"/>
                <a:gd name="T29" fmla="*/ 20 h 60"/>
                <a:gd name="T30" fmla="*/ 315 w 452"/>
                <a:gd name="T31" fmla="*/ 59 h 60"/>
                <a:gd name="T32" fmla="*/ 289 w 452"/>
                <a:gd name="T33" fmla="*/ 42 h 60"/>
                <a:gd name="T34" fmla="*/ 288 w 452"/>
                <a:gd name="T35" fmla="*/ 57 h 60"/>
                <a:gd name="T36" fmla="*/ 302 w 452"/>
                <a:gd name="T37" fmla="*/ 51 h 60"/>
                <a:gd name="T38" fmla="*/ 263 w 452"/>
                <a:gd name="T39" fmla="*/ 57 h 60"/>
                <a:gd name="T40" fmla="*/ 275 w 452"/>
                <a:gd name="T41" fmla="*/ 51 h 60"/>
                <a:gd name="T42" fmla="*/ 287 w 452"/>
                <a:gd name="T43" fmla="*/ 10 h 60"/>
                <a:gd name="T44" fmla="*/ 280 w 452"/>
                <a:gd name="T45" fmla="*/ 7 h 60"/>
                <a:gd name="T46" fmla="*/ 234 w 452"/>
                <a:gd name="T47" fmla="*/ 38 h 60"/>
                <a:gd name="T48" fmla="*/ 243 w 452"/>
                <a:gd name="T49" fmla="*/ 30 h 60"/>
                <a:gd name="T50" fmla="*/ 238 w 452"/>
                <a:gd name="T51" fmla="*/ 18 h 60"/>
                <a:gd name="T52" fmla="*/ 222 w 452"/>
                <a:gd name="T53" fmla="*/ 49 h 60"/>
                <a:gd name="T54" fmla="*/ 237 w 452"/>
                <a:gd name="T55" fmla="*/ 57 h 60"/>
                <a:gd name="T56" fmla="*/ 244 w 452"/>
                <a:gd name="T57" fmla="*/ 59 h 60"/>
                <a:gd name="T58" fmla="*/ 240 w 452"/>
                <a:gd name="T59" fmla="*/ 41 h 60"/>
                <a:gd name="T60" fmla="*/ 199 w 452"/>
                <a:gd name="T61" fmla="*/ 36 h 60"/>
                <a:gd name="T62" fmla="*/ 202 w 452"/>
                <a:gd name="T63" fmla="*/ 32 h 60"/>
                <a:gd name="T64" fmla="*/ 200 w 452"/>
                <a:gd name="T65" fmla="*/ 20 h 60"/>
                <a:gd name="T66" fmla="*/ 196 w 452"/>
                <a:gd name="T67" fmla="*/ 43 h 60"/>
                <a:gd name="T68" fmla="*/ 179 w 452"/>
                <a:gd name="T69" fmla="*/ 45 h 60"/>
                <a:gd name="T70" fmla="*/ 170 w 452"/>
                <a:gd name="T71" fmla="*/ 18 h 60"/>
                <a:gd name="T72" fmla="*/ 131 w 452"/>
                <a:gd name="T73" fmla="*/ 26 h 60"/>
                <a:gd name="T74" fmla="*/ 139 w 452"/>
                <a:gd name="T75" fmla="*/ 57 h 60"/>
                <a:gd name="T76" fmla="*/ 154 w 452"/>
                <a:gd name="T77" fmla="*/ 49 h 60"/>
                <a:gd name="T78" fmla="*/ 169 w 452"/>
                <a:gd name="T79" fmla="*/ 28 h 60"/>
                <a:gd name="T80" fmla="*/ 96 w 452"/>
                <a:gd name="T81" fmla="*/ 42 h 60"/>
                <a:gd name="T82" fmla="*/ 108 w 452"/>
                <a:gd name="T83" fmla="*/ 45 h 60"/>
                <a:gd name="T84" fmla="*/ 128 w 452"/>
                <a:gd name="T85" fmla="*/ 59 h 60"/>
                <a:gd name="T86" fmla="*/ 103 w 452"/>
                <a:gd name="T87" fmla="*/ 17 h 60"/>
                <a:gd name="T88" fmla="*/ 97 w 452"/>
                <a:gd name="T89" fmla="*/ 59 h 60"/>
                <a:gd name="T90" fmla="*/ 78 w 452"/>
                <a:gd name="T91" fmla="*/ 18 h 60"/>
                <a:gd name="T92" fmla="*/ 39 w 452"/>
                <a:gd name="T93" fmla="*/ 26 h 60"/>
                <a:gd name="T94" fmla="*/ 47 w 452"/>
                <a:gd name="T95" fmla="*/ 57 h 60"/>
                <a:gd name="T96" fmla="*/ 62 w 452"/>
                <a:gd name="T97" fmla="*/ 49 h 60"/>
                <a:gd name="T98" fmla="*/ 77 w 452"/>
                <a:gd name="T99" fmla="*/ 28 h 60"/>
                <a:gd name="T100" fmla="*/ 15 w 452"/>
                <a:gd name="T101" fmla="*/ 60 h 60"/>
                <a:gd name="T102" fmla="*/ 8 w 452"/>
                <a:gd name="T103" fmla="*/ 25 h 60"/>
                <a:gd name="T104" fmla="*/ 25 w 452"/>
                <a:gd name="T105" fmla="*/ 17 h 60"/>
                <a:gd name="T106" fmla="*/ 1 w 452"/>
                <a:gd name="T107" fmla="*/ 27 h 60"/>
                <a:gd name="T108" fmla="*/ 15 w 452"/>
                <a:gd name="T109" fmla="*/ 57 h 60"/>
                <a:gd name="T110" fmla="*/ 2 w 452"/>
                <a:gd name="T1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60">
                  <a:moveTo>
                    <a:pt x="451" y="18"/>
                  </a:moveTo>
                  <a:cubicBezTo>
                    <a:pt x="410" y="18"/>
                    <a:pt x="410" y="18"/>
                    <a:pt x="410" y="1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3" y="23"/>
                    <a:pt x="414" y="21"/>
                    <a:pt x="420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55"/>
                    <a:pt x="426" y="57"/>
                    <a:pt x="420" y="57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36" y="57"/>
                    <a:pt x="435" y="55"/>
                    <a:pt x="435" y="49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8" y="21"/>
                    <a:pt x="448" y="23"/>
                    <a:pt x="449" y="26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2" y="28"/>
                    <a:pt x="452" y="28"/>
                    <a:pt x="452" y="28"/>
                  </a:cubicBezTo>
                  <a:lnTo>
                    <a:pt x="451" y="18"/>
                  </a:lnTo>
                  <a:close/>
                  <a:moveTo>
                    <a:pt x="365" y="59"/>
                  </a:moveTo>
                  <a:cubicBezTo>
                    <a:pt x="402" y="59"/>
                    <a:pt x="402" y="59"/>
                    <a:pt x="402" y="5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399" y="54"/>
                    <a:pt x="399" y="55"/>
                    <a:pt x="392" y="55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1" y="55"/>
                    <a:pt x="380" y="54"/>
                    <a:pt x="380" y="48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90" y="39"/>
                    <a:pt x="391" y="39"/>
                    <a:pt x="391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1" y="29"/>
                    <a:pt x="391" y="29"/>
                    <a:pt x="391" y="29"/>
                  </a:cubicBezTo>
                  <a:cubicBezTo>
                    <a:pt x="391" y="35"/>
                    <a:pt x="390" y="36"/>
                    <a:pt x="384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6" y="21"/>
                    <a:pt x="397" y="23"/>
                    <a:pt x="398" y="26"/>
                  </a:cubicBezTo>
                  <a:cubicBezTo>
                    <a:pt x="398" y="28"/>
                    <a:pt x="398" y="28"/>
                    <a:pt x="398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18"/>
                    <a:pt x="400" y="18"/>
                    <a:pt x="400" y="1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71" y="20"/>
                    <a:pt x="372" y="21"/>
                    <a:pt x="372" y="28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55"/>
                    <a:pt x="371" y="57"/>
                    <a:pt x="365" y="57"/>
                  </a:cubicBezTo>
                  <a:lnTo>
                    <a:pt x="365" y="59"/>
                  </a:lnTo>
                  <a:close/>
                  <a:moveTo>
                    <a:pt x="330" y="21"/>
                  </a:moveTo>
                  <a:cubicBezTo>
                    <a:pt x="337" y="21"/>
                    <a:pt x="337" y="21"/>
                    <a:pt x="337" y="21"/>
                  </a:cubicBezTo>
                  <a:cubicBezTo>
                    <a:pt x="348" y="21"/>
                    <a:pt x="350" y="31"/>
                    <a:pt x="350" y="38"/>
                  </a:cubicBezTo>
                  <a:cubicBezTo>
                    <a:pt x="350" y="46"/>
                    <a:pt x="348" y="55"/>
                    <a:pt x="337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1" y="55"/>
                    <a:pt x="330" y="54"/>
                    <a:pt x="330" y="48"/>
                  </a:cubicBezTo>
                  <a:lnTo>
                    <a:pt x="330" y="21"/>
                  </a:lnTo>
                  <a:close/>
                  <a:moveTo>
                    <a:pt x="315" y="59"/>
                  </a:moveTo>
                  <a:cubicBezTo>
                    <a:pt x="337" y="59"/>
                    <a:pt x="337" y="59"/>
                    <a:pt x="337" y="59"/>
                  </a:cubicBezTo>
                  <a:cubicBezTo>
                    <a:pt x="353" y="59"/>
                    <a:pt x="360" y="49"/>
                    <a:pt x="360" y="38"/>
                  </a:cubicBezTo>
                  <a:cubicBezTo>
                    <a:pt x="360" y="27"/>
                    <a:pt x="353" y="18"/>
                    <a:pt x="337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21" y="20"/>
                    <a:pt x="322" y="21"/>
                    <a:pt x="322" y="2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2" y="55"/>
                    <a:pt x="321" y="57"/>
                    <a:pt x="315" y="57"/>
                  </a:cubicBezTo>
                  <a:lnTo>
                    <a:pt x="315" y="59"/>
                  </a:lnTo>
                  <a:close/>
                  <a:moveTo>
                    <a:pt x="289" y="42"/>
                  </a:moveTo>
                  <a:cubicBezTo>
                    <a:pt x="279" y="42"/>
                    <a:pt x="279" y="42"/>
                    <a:pt x="279" y="42"/>
                  </a:cubicBezTo>
                  <a:cubicBezTo>
                    <a:pt x="284" y="30"/>
                    <a:pt x="284" y="30"/>
                    <a:pt x="284" y="30"/>
                  </a:cubicBezTo>
                  <a:lnTo>
                    <a:pt x="289" y="42"/>
                  </a:lnTo>
                  <a:close/>
                  <a:moveTo>
                    <a:pt x="277" y="45"/>
                  </a:moveTo>
                  <a:cubicBezTo>
                    <a:pt x="291" y="45"/>
                    <a:pt x="291" y="45"/>
                    <a:pt x="291" y="45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5"/>
                    <a:pt x="294" y="57"/>
                    <a:pt x="288" y="57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05" y="57"/>
                    <a:pt x="304" y="55"/>
                    <a:pt x="302" y="5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0" y="55"/>
                    <a:pt x="268" y="57"/>
                    <a:pt x="263" y="57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74" y="57"/>
                    <a:pt x="273" y="55"/>
                    <a:pt x="275" y="51"/>
                  </a:cubicBezTo>
                  <a:lnTo>
                    <a:pt x="277" y="45"/>
                  </a:lnTo>
                  <a:close/>
                  <a:moveTo>
                    <a:pt x="287" y="3"/>
                  </a:moveTo>
                  <a:cubicBezTo>
                    <a:pt x="288" y="3"/>
                    <a:pt x="290" y="5"/>
                    <a:pt x="290" y="7"/>
                  </a:cubicBezTo>
                  <a:cubicBezTo>
                    <a:pt x="290" y="8"/>
                    <a:pt x="288" y="10"/>
                    <a:pt x="287" y="10"/>
                  </a:cubicBezTo>
                  <a:cubicBezTo>
                    <a:pt x="285" y="10"/>
                    <a:pt x="284" y="8"/>
                    <a:pt x="284" y="7"/>
                  </a:cubicBezTo>
                  <a:cubicBezTo>
                    <a:pt x="284" y="5"/>
                    <a:pt x="285" y="3"/>
                    <a:pt x="287" y="3"/>
                  </a:cubicBezTo>
                  <a:moveTo>
                    <a:pt x="287" y="0"/>
                  </a:moveTo>
                  <a:cubicBezTo>
                    <a:pt x="283" y="0"/>
                    <a:pt x="280" y="3"/>
                    <a:pt x="280" y="7"/>
                  </a:cubicBezTo>
                  <a:cubicBezTo>
                    <a:pt x="280" y="10"/>
                    <a:pt x="283" y="13"/>
                    <a:pt x="287" y="13"/>
                  </a:cubicBezTo>
                  <a:cubicBezTo>
                    <a:pt x="290" y="13"/>
                    <a:pt x="293" y="10"/>
                    <a:pt x="293" y="7"/>
                  </a:cubicBezTo>
                  <a:cubicBezTo>
                    <a:pt x="293" y="3"/>
                    <a:pt x="290" y="0"/>
                    <a:pt x="287" y="0"/>
                  </a:cubicBezTo>
                  <a:moveTo>
                    <a:pt x="234" y="38"/>
                  </a:moveTo>
                  <a:cubicBezTo>
                    <a:pt x="230" y="38"/>
                    <a:pt x="230" y="38"/>
                    <a:pt x="230" y="3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0" y="21"/>
                    <a:pt x="243" y="25"/>
                    <a:pt x="243" y="30"/>
                  </a:cubicBezTo>
                  <a:cubicBezTo>
                    <a:pt x="243" y="34"/>
                    <a:pt x="240" y="38"/>
                    <a:pt x="234" y="38"/>
                  </a:cubicBezTo>
                  <a:moveTo>
                    <a:pt x="240" y="41"/>
                  </a:moveTo>
                  <a:cubicBezTo>
                    <a:pt x="247" y="40"/>
                    <a:pt x="252" y="35"/>
                    <a:pt x="252" y="30"/>
                  </a:cubicBezTo>
                  <a:cubicBezTo>
                    <a:pt x="252" y="23"/>
                    <a:pt x="246" y="18"/>
                    <a:pt x="23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1" y="20"/>
                    <a:pt x="222" y="21"/>
                    <a:pt x="222" y="2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5"/>
                    <a:pt x="221" y="57"/>
                    <a:pt x="216" y="57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1" y="57"/>
                    <a:pt x="230" y="55"/>
                    <a:pt x="230" y="4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5" y="56"/>
                    <a:pt x="252" y="54"/>
                    <a:pt x="246" y="48"/>
                  </a:cubicBezTo>
                  <a:lnTo>
                    <a:pt x="240" y="41"/>
                  </a:lnTo>
                  <a:close/>
                  <a:moveTo>
                    <a:pt x="183" y="56"/>
                  </a:moveTo>
                  <a:cubicBezTo>
                    <a:pt x="186" y="57"/>
                    <a:pt x="189" y="60"/>
                    <a:pt x="194" y="60"/>
                  </a:cubicBezTo>
                  <a:cubicBezTo>
                    <a:pt x="201" y="60"/>
                    <a:pt x="207" y="55"/>
                    <a:pt x="207" y="47"/>
                  </a:cubicBezTo>
                  <a:cubicBezTo>
                    <a:pt x="207" y="42"/>
                    <a:pt x="203" y="38"/>
                    <a:pt x="199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8" y="30"/>
                    <a:pt x="187" y="27"/>
                    <a:pt x="187" y="25"/>
                  </a:cubicBezTo>
                  <a:cubicBezTo>
                    <a:pt x="187" y="22"/>
                    <a:pt x="189" y="20"/>
                    <a:pt x="192" y="20"/>
                  </a:cubicBezTo>
                  <a:cubicBezTo>
                    <a:pt x="199" y="20"/>
                    <a:pt x="201" y="26"/>
                    <a:pt x="20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8"/>
                    <a:pt x="201" y="19"/>
                    <a:pt x="200" y="20"/>
                  </a:cubicBezTo>
                  <a:cubicBezTo>
                    <a:pt x="198" y="18"/>
                    <a:pt x="196" y="17"/>
                    <a:pt x="192" y="17"/>
                  </a:cubicBezTo>
                  <a:cubicBezTo>
                    <a:pt x="185" y="17"/>
                    <a:pt x="180" y="22"/>
                    <a:pt x="180" y="27"/>
                  </a:cubicBezTo>
                  <a:cubicBezTo>
                    <a:pt x="180" y="34"/>
                    <a:pt x="184" y="37"/>
                    <a:pt x="189" y="40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5"/>
                    <a:pt x="201" y="48"/>
                    <a:pt x="201" y="50"/>
                  </a:cubicBezTo>
                  <a:cubicBezTo>
                    <a:pt x="201" y="54"/>
                    <a:pt x="198" y="57"/>
                    <a:pt x="194" y="57"/>
                  </a:cubicBezTo>
                  <a:cubicBezTo>
                    <a:pt x="188" y="57"/>
                    <a:pt x="183" y="52"/>
                    <a:pt x="181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58"/>
                    <a:pt x="183" y="57"/>
                    <a:pt x="183" y="56"/>
                  </a:cubicBezTo>
                  <a:moveTo>
                    <a:pt x="170" y="18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3"/>
                    <a:pt x="133" y="21"/>
                    <a:pt x="13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5"/>
                    <a:pt x="145" y="57"/>
                    <a:pt x="139" y="57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55" y="57"/>
                    <a:pt x="154" y="55"/>
                    <a:pt x="154" y="49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7" y="21"/>
                    <a:pt x="168" y="23"/>
                    <a:pt x="169" y="26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8"/>
                    <a:pt x="171" y="28"/>
                    <a:pt x="171" y="28"/>
                  </a:cubicBezTo>
                  <a:lnTo>
                    <a:pt x="170" y="18"/>
                  </a:lnTo>
                  <a:close/>
                  <a:moveTo>
                    <a:pt x="106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101" y="30"/>
                    <a:pt x="101" y="30"/>
                    <a:pt x="101" y="30"/>
                  </a:cubicBezTo>
                  <a:lnTo>
                    <a:pt x="106" y="42"/>
                  </a:lnTo>
                  <a:close/>
                  <a:moveTo>
                    <a:pt x="94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5"/>
                    <a:pt x="111" y="57"/>
                    <a:pt x="105" y="5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2" y="57"/>
                    <a:pt x="121" y="55"/>
                    <a:pt x="119" y="51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5"/>
                    <a:pt x="85" y="57"/>
                    <a:pt x="80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1" y="57"/>
                    <a:pt x="90" y="55"/>
                    <a:pt x="92" y="51"/>
                  </a:cubicBezTo>
                  <a:lnTo>
                    <a:pt x="94" y="45"/>
                  </a:lnTo>
                  <a:close/>
                  <a:moveTo>
                    <a:pt x="7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3"/>
                    <a:pt x="41" y="21"/>
                    <a:pt x="4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5"/>
                    <a:pt x="53" y="57"/>
                    <a:pt x="47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3" y="57"/>
                    <a:pt x="62" y="55"/>
                    <a:pt x="62" y="4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5" y="21"/>
                    <a:pt x="76" y="23"/>
                    <a:pt x="77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8" y="18"/>
                  </a:lnTo>
                  <a:close/>
                  <a:moveTo>
                    <a:pt x="4" y="56"/>
                  </a:moveTo>
                  <a:cubicBezTo>
                    <a:pt x="6" y="57"/>
                    <a:pt x="10" y="60"/>
                    <a:pt x="15" y="60"/>
                  </a:cubicBezTo>
                  <a:cubicBezTo>
                    <a:pt x="22" y="60"/>
                    <a:pt x="28" y="55"/>
                    <a:pt x="28" y="47"/>
                  </a:cubicBezTo>
                  <a:cubicBezTo>
                    <a:pt x="28" y="42"/>
                    <a:pt x="24" y="38"/>
                    <a:pt x="19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0"/>
                    <a:pt x="8" y="27"/>
                    <a:pt x="8" y="25"/>
                  </a:cubicBezTo>
                  <a:cubicBezTo>
                    <a:pt x="8" y="22"/>
                    <a:pt x="10" y="20"/>
                    <a:pt x="13" y="20"/>
                  </a:cubicBezTo>
                  <a:cubicBezTo>
                    <a:pt x="20" y="20"/>
                    <a:pt x="22" y="26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18"/>
                    <a:pt x="17" y="17"/>
                    <a:pt x="13" y="17"/>
                  </a:cubicBezTo>
                  <a:cubicBezTo>
                    <a:pt x="6" y="17"/>
                    <a:pt x="1" y="22"/>
                    <a:pt x="1" y="27"/>
                  </a:cubicBezTo>
                  <a:cubicBezTo>
                    <a:pt x="1" y="34"/>
                    <a:pt x="4" y="37"/>
                    <a:pt x="10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5"/>
                    <a:pt x="21" y="48"/>
                    <a:pt x="21" y="50"/>
                  </a:cubicBezTo>
                  <a:cubicBezTo>
                    <a:pt x="21" y="54"/>
                    <a:pt x="19" y="57"/>
                    <a:pt x="15" y="57"/>
                  </a:cubicBezTo>
                  <a:cubicBezTo>
                    <a:pt x="9" y="57"/>
                    <a:pt x="4" y="52"/>
                    <a:pt x="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58"/>
                    <a:pt x="3" y="57"/>
                    <a:pt x="4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1501775" y="920750"/>
              <a:ext cx="1143000" cy="73025"/>
            </a:xfrm>
            <a:custGeom>
              <a:avLst/>
              <a:gdLst>
                <a:gd name="T0" fmla="*/ 643 w 666"/>
                <a:gd name="T1" fmla="*/ 4 h 43"/>
                <a:gd name="T2" fmla="*/ 621 w 666"/>
                <a:gd name="T3" fmla="*/ 22 h 43"/>
                <a:gd name="T4" fmla="*/ 574 w 666"/>
                <a:gd name="T5" fmla="*/ 2 h 43"/>
                <a:gd name="T6" fmla="*/ 583 w 666"/>
                <a:gd name="T7" fmla="*/ 5 h 43"/>
                <a:gd name="T8" fmla="*/ 583 w 666"/>
                <a:gd name="T9" fmla="*/ 42 h 43"/>
                <a:gd name="T10" fmla="*/ 598 w 666"/>
                <a:gd name="T11" fmla="*/ 5 h 43"/>
                <a:gd name="T12" fmla="*/ 615 w 666"/>
                <a:gd name="T13" fmla="*/ 11 h 43"/>
                <a:gd name="T14" fmla="*/ 564 w 666"/>
                <a:gd name="T15" fmla="*/ 31 h 43"/>
                <a:gd name="T16" fmla="*/ 549 w 666"/>
                <a:gd name="T17" fmla="*/ 3 h 43"/>
                <a:gd name="T18" fmla="*/ 559 w 666"/>
                <a:gd name="T19" fmla="*/ 0 h 43"/>
                <a:gd name="T20" fmla="*/ 546 w 666"/>
                <a:gd name="T21" fmla="*/ 23 h 43"/>
                <a:gd name="T22" fmla="*/ 538 w 666"/>
                <a:gd name="T23" fmla="*/ 28 h 43"/>
                <a:gd name="T24" fmla="*/ 540 w 666"/>
                <a:gd name="T25" fmla="*/ 40 h 43"/>
                <a:gd name="T26" fmla="*/ 504 w 666"/>
                <a:gd name="T27" fmla="*/ 4 h 43"/>
                <a:gd name="T28" fmla="*/ 481 w 666"/>
                <a:gd name="T29" fmla="*/ 22 h 43"/>
                <a:gd name="T30" fmla="*/ 477 w 666"/>
                <a:gd name="T31" fmla="*/ 2 h 43"/>
                <a:gd name="T32" fmla="*/ 456 w 666"/>
                <a:gd name="T33" fmla="*/ 31 h 43"/>
                <a:gd name="T34" fmla="*/ 430 w 666"/>
                <a:gd name="T35" fmla="*/ 2 h 43"/>
                <a:gd name="T36" fmla="*/ 454 w 666"/>
                <a:gd name="T37" fmla="*/ 43 h 43"/>
                <a:gd name="T38" fmla="*/ 416 w 666"/>
                <a:gd name="T39" fmla="*/ 26 h 43"/>
                <a:gd name="T40" fmla="*/ 402 w 666"/>
                <a:gd name="T41" fmla="*/ 4 h 43"/>
                <a:gd name="T42" fmla="*/ 387 w 666"/>
                <a:gd name="T43" fmla="*/ 11 h 43"/>
                <a:gd name="T44" fmla="*/ 419 w 666"/>
                <a:gd name="T45" fmla="*/ 11 h 43"/>
                <a:gd name="T46" fmla="*/ 409 w 666"/>
                <a:gd name="T47" fmla="*/ 4 h 43"/>
                <a:gd name="T48" fmla="*/ 371 w 666"/>
                <a:gd name="T49" fmla="*/ 33 h 43"/>
                <a:gd name="T50" fmla="*/ 355 w 666"/>
                <a:gd name="T51" fmla="*/ 39 h 43"/>
                <a:gd name="T52" fmla="*/ 360 w 666"/>
                <a:gd name="T53" fmla="*/ 29 h 43"/>
                <a:gd name="T54" fmla="*/ 352 w 666"/>
                <a:gd name="T55" fmla="*/ 19 h 43"/>
                <a:gd name="T56" fmla="*/ 367 w 666"/>
                <a:gd name="T57" fmla="*/ 10 h 43"/>
                <a:gd name="T58" fmla="*/ 334 w 666"/>
                <a:gd name="T59" fmla="*/ 2 h 43"/>
                <a:gd name="T60" fmla="*/ 334 w 666"/>
                <a:gd name="T61" fmla="*/ 40 h 43"/>
                <a:gd name="T62" fmla="*/ 279 w 666"/>
                <a:gd name="T63" fmla="*/ 2 h 43"/>
                <a:gd name="T64" fmla="*/ 279 w 666"/>
                <a:gd name="T65" fmla="*/ 40 h 43"/>
                <a:gd name="T66" fmla="*/ 288 w 666"/>
                <a:gd name="T67" fmla="*/ 32 h 43"/>
                <a:gd name="T68" fmla="*/ 318 w 666"/>
                <a:gd name="T69" fmla="*/ 11 h 43"/>
                <a:gd name="T70" fmla="*/ 308 w 666"/>
                <a:gd name="T71" fmla="*/ 4 h 43"/>
                <a:gd name="T72" fmla="*/ 248 w 666"/>
                <a:gd name="T73" fmla="*/ 40 h 43"/>
                <a:gd name="T74" fmla="*/ 271 w 666"/>
                <a:gd name="T75" fmla="*/ 22 h 43"/>
                <a:gd name="T76" fmla="*/ 271 w 666"/>
                <a:gd name="T77" fmla="*/ 22 h 43"/>
                <a:gd name="T78" fmla="*/ 209 w 666"/>
                <a:gd name="T79" fmla="*/ 11 h 43"/>
                <a:gd name="T80" fmla="*/ 194 w 666"/>
                <a:gd name="T81" fmla="*/ 4 h 43"/>
                <a:gd name="T82" fmla="*/ 194 w 666"/>
                <a:gd name="T83" fmla="*/ 42 h 43"/>
                <a:gd name="T84" fmla="*/ 141 w 666"/>
                <a:gd name="T85" fmla="*/ 11 h 43"/>
                <a:gd name="T86" fmla="*/ 158 w 666"/>
                <a:gd name="T87" fmla="*/ 5 h 43"/>
                <a:gd name="T88" fmla="*/ 173 w 666"/>
                <a:gd name="T89" fmla="*/ 42 h 43"/>
                <a:gd name="T90" fmla="*/ 173 w 666"/>
                <a:gd name="T91" fmla="*/ 5 h 43"/>
                <a:gd name="T92" fmla="*/ 183 w 666"/>
                <a:gd name="T93" fmla="*/ 2 h 43"/>
                <a:gd name="T94" fmla="*/ 96 w 666"/>
                <a:gd name="T95" fmla="*/ 42 h 43"/>
                <a:gd name="T96" fmla="*/ 133 w 666"/>
                <a:gd name="T97" fmla="*/ 34 h 43"/>
                <a:gd name="T98" fmla="*/ 111 w 666"/>
                <a:gd name="T99" fmla="*/ 11 h 43"/>
                <a:gd name="T100" fmla="*/ 96 w 666"/>
                <a:gd name="T101" fmla="*/ 4 h 43"/>
                <a:gd name="T102" fmla="*/ 65 w 666"/>
                <a:gd name="T103" fmla="*/ 13 h 43"/>
                <a:gd name="T104" fmla="*/ 75 w 666"/>
                <a:gd name="T105" fmla="*/ 35 h 43"/>
                <a:gd name="T106" fmla="*/ 92 w 666"/>
                <a:gd name="T107" fmla="*/ 40 h 43"/>
                <a:gd name="T108" fmla="*/ 53 w 666"/>
                <a:gd name="T109" fmla="*/ 34 h 43"/>
                <a:gd name="T110" fmla="*/ 61 w 666"/>
                <a:gd name="T111" fmla="*/ 40 h 43"/>
                <a:gd name="T112" fmla="*/ 48 w 666"/>
                <a:gd name="T113" fmla="*/ 2 h 43"/>
                <a:gd name="T114" fmla="*/ 27 w 666"/>
                <a:gd name="T115" fmla="*/ 31 h 43"/>
                <a:gd name="T116" fmla="*/ 0 w 666"/>
                <a:gd name="T117" fmla="*/ 2 h 43"/>
                <a:gd name="T118" fmla="*/ 25 w 666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43">
                  <a:moveTo>
                    <a:pt x="657" y="22"/>
                  </a:moveTo>
                  <a:cubicBezTo>
                    <a:pt x="657" y="30"/>
                    <a:pt x="653" y="40"/>
                    <a:pt x="643" y="40"/>
                  </a:cubicBezTo>
                  <a:cubicBezTo>
                    <a:pt x="634" y="40"/>
                    <a:pt x="630" y="30"/>
                    <a:pt x="630" y="22"/>
                  </a:cubicBezTo>
                  <a:cubicBezTo>
                    <a:pt x="630" y="14"/>
                    <a:pt x="634" y="4"/>
                    <a:pt x="643" y="4"/>
                  </a:cubicBezTo>
                  <a:cubicBezTo>
                    <a:pt x="653" y="4"/>
                    <a:pt x="657" y="14"/>
                    <a:pt x="657" y="22"/>
                  </a:cubicBezTo>
                  <a:moveTo>
                    <a:pt x="666" y="22"/>
                  </a:moveTo>
                  <a:cubicBezTo>
                    <a:pt x="666" y="10"/>
                    <a:pt x="656" y="1"/>
                    <a:pt x="643" y="1"/>
                  </a:cubicBezTo>
                  <a:cubicBezTo>
                    <a:pt x="631" y="1"/>
                    <a:pt x="621" y="10"/>
                    <a:pt x="621" y="22"/>
                  </a:cubicBezTo>
                  <a:cubicBezTo>
                    <a:pt x="621" y="34"/>
                    <a:pt x="631" y="43"/>
                    <a:pt x="643" y="43"/>
                  </a:cubicBezTo>
                  <a:cubicBezTo>
                    <a:pt x="656" y="43"/>
                    <a:pt x="666" y="34"/>
                    <a:pt x="666" y="22"/>
                  </a:cubicBezTo>
                  <a:moveTo>
                    <a:pt x="614" y="2"/>
                  </a:moveTo>
                  <a:cubicBezTo>
                    <a:pt x="574" y="2"/>
                    <a:pt x="574" y="2"/>
                    <a:pt x="574" y="2"/>
                  </a:cubicBezTo>
                  <a:cubicBezTo>
                    <a:pt x="573" y="11"/>
                    <a:pt x="573" y="11"/>
                    <a:pt x="573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6" y="6"/>
                    <a:pt x="577" y="5"/>
                    <a:pt x="583" y="5"/>
                  </a:cubicBezTo>
                  <a:cubicBezTo>
                    <a:pt x="590" y="5"/>
                    <a:pt x="590" y="5"/>
                    <a:pt x="590" y="5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9"/>
                    <a:pt x="589" y="40"/>
                    <a:pt x="583" y="40"/>
                  </a:cubicBezTo>
                  <a:cubicBezTo>
                    <a:pt x="583" y="42"/>
                    <a:pt x="583" y="42"/>
                    <a:pt x="583" y="42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599" y="40"/>
                    <a:pt x="598" y="39"/>
                    <a:pt x="598" y="32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605" y="5"/>
                    <a:pt x="605" y="5"/>
                    <a:pt x="605" y="5"/>
                  </a:cubicBezTo>
                  <a:cubicBezTo>
                    <a:pt x="611" y="5"/>
                    <a:pt x="612" y="6"/>
                    <a:pt x="613" y="10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5" y="11"/>
                    <a:pt x="615" y="11"/>
                    <a:pt x="615" y="11"/>
                  </a:cubicBezTo>
                  <a:lnTo>
                    <a:pt x="614" y="2"/>
                  </a:lnTo>
                  <a:close/>
                  <a:moveTo>
                    <a:pt x="540" y="40"/>
                  </a:moveTo>
                  <a:cubicBezTo>
                    <a:pt x="542" y="40"/>
                    <a:pt x="545" y="43"/>
                    <a:pt x="551" y="43"/>
                  </a:cubicBezTo>
                  <a:cubicBezTo>
                    <a:pt x="557" y="43"/>
                    <a:pt x="564" y="38"/>
                    <a:pt x="564" y="31"/>
                  </a:cubicBezTo>
                  <a:cubicBezTo>
                    <a:pt x="564" y="26"/>
                    <a:pt x="560" y="21"/>
                    <a:pt x="555" y="19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545" y="14"/>
                    <a:pt x="543" y="11"/>
                    <a:pt x="543" y="9"/>
                  </a:cubicBezTo>
                  <a:cubicBezTo>
                    <a:pt x="543" y="5"/>
                    <a:pt x="546" y="3"/>
                    <a:pt x="549" y="3"/>
                  </a:cubicBezTo>
                  <a:cubicBezTo>
                    <a:pt x="556" y="3"/>
                    <a:pt x="558" y="10"/>
                    <a:pt x="559" y="15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8" y="2"/>
                    <a:pt x="557" y="3"/>
                    <a:pt x="557" y="3"/>
                  </a:cubicBezTo>
                  <a:cubicBezTo>
                    <a:pt x="555" y="2"/>
                    <a:pt x="552" y="1"/>
                    <a:pt x="548" y="1"/>
                  </a:cubicBezTo>
                  <a:cubicBezTo>
                    <a:pt x="542" y="1"/>
                    <a:pt x="537" y="5"/>
                    <a:pt x="537" y="11"/>
                  </a:cubicBezTo>
                  <a:cubicBezTo>
                    <a:pt x="537" y="17"/>
                    <a:pt x="540" y="20"/>
                    <a:pt x="546" y="23"/>
                  </a:cubicBezTo>
                  <a:cubicBezTo>
                    <a:pt x="552" y="27"/>
                    <a:pt x="552" y="27"/>
                    <a:pt x="552" y="27"/>
                  </a:cubicBezTo>
                  <a:cubicBezTo>
                    <a:pt x="555" y="28"/>
                    <a:pt x="557" y="31"/>
                    <a:pt x="557" y="33"/>
                  </a:cubicBezTo>
                  <a:cubicBezTo>
                    <a:pt x="557" y="38"/>
                    <a:pt x="554" y="40"/>
                    <a:pt x="551" y="40"/>
                  </a:cubicBezTo>
                  <a:cubicBezTo>
                    <a:pt x="545" y="40"/>
                    <a:pt x="539" y="36"/>
                    <a:pt x="538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8" y="43"/>
                    <a:pt x="538" y="43"/>
                    <a:pt x="538" y="43"/>
                  </a:cubicBezTo>
                  <a:cubicBezTo>
                    <a:pt x="538" y="42"/>
                    <a:pt x="539" y="41"/>
                    <a:pt x="540" y="40"/>
                  </a:cubicBezTo>
                  <a:moveTo>
                    <a:pt x="517" y="22"/>
                  </a:moveTo>
                  <a:cubicBezTo>
                    <a:pt x="517" y="30"/>
                    <a:pt x="513" y="40"/>
                    <a:pt x="504" y="40"/>
                  </a:cubicBezTo>
                  <a:cubicBezTo>
                    <a:pt x="494" y="40"/>
                    <a:pt x="490" y="30"/>
                    <a:pt x="490" y="22"/>
                  </a:cubicBezTo>
                  <a:cubicBezTo>
                    <a:pt x="490" y="14"/>
                    <a:pt x="494" y="4"/>
                    <a:pt x="504" y="4"/>
                  </a:cubicBezTo>
                  <a:cubicBezTo>
                    <a:pt x="513" y="4"/>
                    <a:pt x="517" y="14"/>
                    <a:pt x="517" y="22"/>
                  </a:cubicBezTo>
                  <a:moveTo>
                    <a:pt x="526" y="22"/>
                  </a:moveTo>
                  <a:cubicBezTo>
                    <a:pt x="526" y="10"/>
                    <a:pt x="516" y="1"/>
                    <a:pt x="504" y="1"/>
                  </a:cubicBezTo>
                  <a:cubicBezTo>
                    <a:pt x="491" y="1"/>
                    <a:pt x="481" y="10"/>
                    <a:pt x="481" y="22"/>
                  </a:cubicBezTo>
                  <a:cubicBezTo>
                    <a:pt x="481" y="34"/>
                    <a:pt x="491" y="43"/>
                    <a:pt x="504" y="43"/>
                  </a:cubicBezTo>
                  <a:cubicBezTo>
                    <a:pt x="516" y="43"/>
                    <a:pt x="526" y="34"/>
                    <a:pt x="526" y="22"/>
                  </a:cubicBezTo>
                  <a:moveTo>
                    <a:pt x="477" y="4"/>
                  </a:moveTo>
                  <a:cubicBezTo>
                    <a:pt x="477" y="2"/>
                    <a:pt x="477" y="2"/>
                    <a:pt x="477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6" y="4"/>
                    <a:pt x="467" y="5"/>
                    <a:pt x="466" y="9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47" y="9"/>
                    <a:pt x="447" y="9"/>
                    <a:pt x="447" y="9"/>
                  </a:cubicBezTo>
                  <a:cubicBezTo>
                    <a:pt x="445" y="5"/>
                    <a:pt x="446" y="4"/>
                    <a:pt x="452" y="4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5" y="4"/>
                    <a:pt x="436" y="5"/>
                    <a:pt x="438" y="10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69" y="10"/>
                    <a:pt x="469" y="10"/>
                    <a:pt x="469" y="10"/>
                  </a:cubicBezTo>
                  <a:cubicBezTo>
                    <a:pt x="471" y="5"/>
                    <a:pt x="472" y="4"/>
                    <a:pt x="477" y="4"/>
                  </a:cubicBezTo>
                  <a:moveTo>
                    <a:pt x="416" y="11"/>
                  </a:moveTo>
                  <a:cubicBezTo>
                    <a:pt x="416" y="26"/>
                    <a:pt x="416" y="26"/>
                    <a:pt x="416" y="26"/>
                  </a:cubicBezTo>
                  <a:cubicBezTo>
                    <a:pt x="416" y="35"/>
                    <a:pt x="412" y="39"/>
                    <a:pt x="406" y="39"/>
                  </a:cubicBezTo>
                  <a:cubicBezTo>
                    <a:pt x="400" y="39"/>
                    <a:pt x="396" y="35"/>
                    <a:pt x="396" y="26"/>
                  </a:cubicBezTo>
                  <a:cubicBezTo>
                    <a:pt x="396" y="11"/>
                    <a:pt x="396" y="11"/>
                    <a:pt x="396" y="11"/>
                  </a:cubicBezTo>
                  <a:cubicBezTo>
                    <a:pt x="396" y="5"/>
                    <a:pt x="396" y="4"/>
                    <a:pt x="402" y="4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6" y="4"/>
                    <a:pt x="387" y="5"/>
                    <a:pt x="387" y="11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7" y="38"/>
                    <a:pt x="394" y="43"/>
                    <a:pt x="403" y="43"/>
                  </a:cubicBezTo>
                  <a:cubicBezTo>
                    <a:pt x="412" y="43"/>
                    <a:pt x="419" y="38"/>
                    <a:pt x="419" y="27"/>
                  </a:cubicBezTo>
                  <a:cubicBezTo>
                    <a:pt x="419" y="11"/>
                    <a:pt x="419" y="11"/>
                    <a:pt x="419" y="11"/>
                  </a:cubicBezTo>
                  <a:cubicBezTo>
                    <a:pt x="419" y="5"/>
                    <a:pt x="420" y="4"/>
                    <a:pt x="426" y="4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5" y="4"/>
                    <a:pt x="416" y="5"/>
                    <a:pt x="416" y="11"/>
                  </a:cubicBezTo>
                  <a:moveTo>
                    <a:pt x="334" y="42"/>
                  </a:moveTo>
                  <a:cubicBezTo>
                    <a:pt x="371" y="42"/>
                    <a:pt x="371" y="42"/>
                    <a:pt x="371" y="42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368" y="37"/>
                    <a:pt x="367" y="39"/>
                    <a:pt x="361" y="39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49" y="39"/>
                    <a:pt x="348" y="38"/>
                    <a:pt x="348" y="31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52" y="22"/>
                    <a:pt x="352" y="22"/>
                    <a:pt x="352" y="22"/>
                  </a:cubicBezTo>
                  <a:cubicBezTo>
                    <a:pt x="359" y="22"/>
                    <a:pt x="360" y="23"/>
                    <a:pt x="360" y="29"/>
                  </a:cubicBezTo>
                  <a:cubicBezTo>
                    <a:pt x="362" y="29"/>
                    <a:pt x="362" y="29"/>
                    <a:pt x="362" y="2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18"/>
                    <a:pt x="359" y="19"/>
                    <a:pt x="352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5" y="5"/>
                    <a:pt x="366" y="6"/>
                    <a:pt x="367" y="10"/>
                  </a:cubicBezTo>
                  <a:cubicBezTo>
                    <a:pt x="367" y="11"/>
                    <a:pt x="367" y="11"/>
                    <a:pt x="367" y="11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9" y="4"/>
                    <a:pt x="340" y="5"/>
                    <a:pt x="340" y="11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9"/>
                    <a:pt x="339" y="40"/>
                    <a:pt x="334" y="40"/>
                  </a:cubicBezTo>
                  <a:lnTo>
                    <a:pt x="334" y="42"/>
                  </a:lnTo>
                  <a:close/>
                  <a:moveTo>
                    <a:pt x="315" y="28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4" y="4"/>
                    <a:pt x="285" y="5"/>
                    <a:pt x="285" y="11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9"/>
                    <a:pt x="284" y="40"/>
                    <a:pt x="279" y="40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89" y="40"/>
                    <a:pt x="288" y="39"/>
                    <a:pt x="288" y="32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5"/>
                    <a:pt x="318" y="4"/>
                    <a:pt x="324" y="4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4" y="4"/>
                    <a:pt x="315" y="5"/>
                    <a:pt x="315" y="11"/>
                  </a:cubicBezTo>
                  <a:lnTo>
                    <a:pt x="315" y="28"/>
                  </a:lnTo>
                  <a:close/>
                  <a:moveTo>
                    <a:pt x="262" y="22"/>
                  </a:moveTo>
                  <a:cubicBezTo>
                    <a:pt x="262" y="30"/>
                    <a:pt x="258" y="40"/>
                    <a:pt x="248" y="40"/>
                  </a:cubicBezTo>
                  <a:cubicBezTo>
                    <a:pt x="239" y="40"/>
                    <a:pt x="235" y="30"/>
                    <a:pt x="235" y="22"/>
                  </a:cubicBezTo>
                  <a:cubicBezTo>
                    <a:pt x="235" y="14"/>
                    <a:pt x="239" y="4"/>
                    <a:pt x="248" y="4"/>
                  </a:cubicBezTo>
                  <a:cubicBezTo>
                    <a:pt x="258" y="4"/>
                    <a:pt x="262" y="14"/>
                    <a:pt x="262" y="22"/>
                  </a:cubicBezTo>
                  <a:moveTo>
                    <a:pt x="271" y="22"/>
                  </a:moveTo>
                  <a:cubicBezTo>
                    <a:pt x="271" y="10"/>
                    <a:pt x="261" y="1"/>
                    <a:pt x="248" y="1"/>
                  </a:cubicBezTo>
                  <a:cubicBezTo>
                    <a:pt x="236" y="1"/>
                    <a:pt x="226" y="10"/>
                    <a:pt x="226" y="22"/>
                  </a:cubicBezTo>
                  <a:cubicBezTo>
                    <a:pt x="226" y="34"/>
                    <a:pt x="236" y="43"/>
                    <a:pt x="248" y="43"/>
                  </a:cubicBezTo>
                  <a:cubicBezTo>
                    <a:pt x="261" y="43"/>
                    <a:pt x="271" y="34"/>
                    <a:pt x="271" y="22"/>
                  </a:cubicBezTo>
                  <a:moveTo>
                    <a:pt x="215" y="42"/>
                  </a:moveTo>
                  <a:cubicBezTo>
                    <a:pt x="215" y="40"/>
                    <a:pt x="215" y="40"/>
                    <a:pt x="215" y="40"/>
                  </a:cubicBezTo>
                  <a:cubicBezTo>
                    <a:pt x="210" y="40"/>
                    <a:pt x="209" y="39"/>
                    <a:pt x="209" y="3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10" y="4"/>
                    <a:pt x="215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200" y="4"/>
                    <a:pt x="200" y="5"/>
                    <a:pt x="200" y="11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40"/>
                    <a:pt x="194" y="40"/>
                  </a:cubicBezTo>
                  <a:cubicBezTo>
                    <a:pt x="194" y="42"/>
                    <a:pt x="194" y="42"/>
                    <a:pt x="194" y="42"/>
                  </a:cubicBezTo>
                  <a:lnTo>
                    <a:pt x="215" y="42"/>
                  </a:lnTo>
                  <a:close/>
                  <a:moveTo>
                    <a:pt x="183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6"/>
                    <a:pt x="145" y="5"/>
                    <a:pt x="15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9"/>
                    <a:pt x="157" y="40"/>
                    <a:pt x="152" y="4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8" y="40"/>
                    <a:pt x="167" y="39"/>
                    <a:pt x="167" y="32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80" y="5"/>
                    <a:pt x="180" y="6"/>
                    <a:pt x="181" y="10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3" y="11"/>
                    <a:pt x="183" y="11"/>
                    <a:pt x="183" y="11"/>
                  </a:cubicBezTo>
                  <a:lnTo>
                    <a:pt x="183" y="2"/>
                  </a:lnTo>
                  <a:close/>
                  <a:moveTo>
                    <a:pt x="103" y="11"/>
                  </a:moveTo>
                  <a:cubicBezTo>
                    <a:pt x="103" y="32"/>
                    <a:pt x="103" y="32"/>
                    <a:pt x="103" y="32"/>
                  </a:cubicBezTo>
                  <a:cubicBezTo>
                    <a:pt x="103" y="39"/>
                    <a:pt x="102" y="40"/>
                    <a:pt x="96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7"/>
                    <a:pt x="131" y="39"/>
                    <a:pt x="125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2" y="39"/>
                    <a:pt x="111" y="38"/>
                    <a:pt x="111" y="3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12" y="4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2" y="4"/>
                    <a:pt x="103" y="5"/>
                    <a:pt x="103" y="11"/>
                  </a:cubicBezTo>
                  <a:moveTo>
                    <a:pt x="7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65" y="13"/>
                    <a:pt x="65" y="13"/>
                    <a:pt x="65" y="13"/>
                  </a:cubicBezTo>
                  <a:lnTo>
                    <a:pt x="70" y="26"/>
                  </a:lnTo>
                  <a:close/>
                  <a:moveTo>
                    <a:pt x="5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8"/>
                    <a:pt x="75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6" y="40"/>
                    <a:pt x="85" y="38"/>
                    <a:pt x="83" y="3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9"/>
                    <a:pt x="49" y="40"/>
                    <a:pt x="44" y="40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0"/>
                    <a:pt x="54" y="39"/>
                    <a:pt x="56" y="35"/>
                  </a:cubicBezTo>
                  <a:lnTo>
                    <a:pt x="58" y="29"/>
                  </a:lnTo>
                  <a:close/>
                  <a:moveTo>
                    <a:pt x="48" y="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7" y="4"/>
                    <a:pt x="38" y="5"/>
                    <a:pt x="36" y="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7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4"/>
                    <a:pt x="7" y="5"/>
                    <a:pt x="9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5"/>
                    <a:pt x="4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919163" y="682625"/>
              <a:ext cx="474663" cy="654050"/>
            </a:xfrm>
            <a:custGeom>
              <a:avLst/>
              <a:gdLst>
                <a:gd name="T0" fmla="*/ 203 w 276"/>
                <a:gd name="T1" fmla="*/ 347 h 380"/>
                <a:gd name="T2" fmla="*/ 178 w 276"/>
                <a:gd name="T3" fmla="*/ 210 h 380"/>
                <a:gd name="T4" fmla="*/ 124 w 276"/>
                <a:gd name="T5" fmla="*/ 238 h 380"/>
                <a:gd name="T6" fmla="*/ 67 w 276"/>
                <a:gd name="T7" fmla="*/ 262 h 380"/>
                <a:gd name="T8" fmla="*/ 54 w 276"/>
                <a:gd name="T9" fmla="*/ 278 h 380"/>
                <a:gd name="T10" fmla="*/ 68 w 276"/>
                <a:gd name="T11" fmla="*/ 294 h 380"/>
                <a:gd name="T12" fmla="*/ 81 w 276"/>
                <a:gd name="T13" fmla="*/ 300 h 380"/>
                <a:gd name="T14" fmla="*/ 104 w 276"/>
                <a:gd name="T15" fmla="*/ 299 h 380"/>
                <a:gd name="T16" fmla="*/ 144 w 276"/>
                <a:gd name="T17" fmla="*/ 284 h 380"/>
                <a:gd name="T18" fmla="*/ 157 w 276"/>
                <a:gd name="T19" fmla="*/ 248 h 380"/>
                <a:gd name="T20" fmla="*/ 28 w 276"/>
                <a:gd name="T21" fmla="*/ 325 h 380"/>
                <a:gd name="T22" fmla="*/ 70 w 276"/>
                <a:gd name="T23" fmla="*/ 367 h 380"/>
                <a:gd name="T24" fmla="*/ 75 w 276"/>
                <a:gd name="T25" fmla="*/ 313 h 380"/>
                <a:gd name="T26" fmla="*/ 37 w 276"/>
                <a:gd name="T27" fmla="*/ 309 h 380"/>
                <a:gd name="T28" fmla="*/ 18 w 276"/>
                <a:gd name="T29" fmla="*/ 326 h 380"/>
                <a:gd name="T30" fmla="*/ 61 w 276"/>
                <a:gd name="T31" fmla="*/ 43 h 380"/>
                <a:gd name="T32" fmla="*/ 49 w 276"/>
                <a:gd name="T33" fmla="*/ 32 h 380"/>
                <a:gd name="T34" fmla="*/ 38 w 276"/>
                <a:gd name="T35" fmla="*/ 30 h 380"/>
                <a:gd name="T36" fmla="*/ 46 w 276"/>
                <a:gd name="T37" fmla="*/ 52 h 380"/>
                <a:gd name="T38" fmla="*/ 59 w 276"/>
                <a:gd name="T39" fmla="*/ 50 h 380"/>
                <a:gd name="T40" fmla="*/ 40 w 276"/>
                <a:gd name="T41" fmla="*/ 62 h 380"/>
                <a:gd name="T42" fmla="*/ 43 w 276"/>
                <a:gd name="T43" fmla="*/ 77 h 380"/>
                <a:gd name="T44" fmla="*/ 63 w 276"/>
                <a:gd name="T45" fmla="*/ 114 h 380"/>
                <a:gd name="T46" fmla="*/ 77 w 276"/>
                <a:gd name="T47" fmla="*/ 120 h 380"/>
                <a:gd name="T48" fmla="*/ 73 w 276"/>
                <a:gd name="T49" fmla="*/ 38 h 380"/>
                <a:gd name="T50" fmla="*/ 81 w 276"/>
                <a:gd name="T51" fmla="*/ 64 h 380"/>
                <a:gd name="T52" fmla="*/ 110 w 276"/>
                <a:gd name="T53" fmla="*/ 36 h 380"/>
                <a:gd name="T54" fmla="*/ 173 w 276"/>
                <a:gd name="T55" fmla="*/ 52 h 380"/>
                <a:gd name="T56" fmla="*/ 168 w 276"/>
                <a:gd name="T57" fmla="*/ 36 h 380"/>
                <a:gd name="T58" fmla="*/ 156 w 276"/>
                <a:gd name="T59" fmla="*/ 15 h 380"/>
                <a:gd name="T60" fmla="*/ 133 w 276"/>
                <a:gd name="T61" fmla="*/ 19 h 380"/>
                <a:gd name="T62" fmla="*/ 158 w 276"/>
                <a:gd name="T63" fmla="*/ 36 h 380"/>
                <a:gd name="T64" fmla="*/ 249 w 276"/>
                <a:gd name="T65" fmla="*/ 48 h 380"/>
                <a:gd name="T66" fmla="*/ 230 w 276"/>
                <a:gd name="T67" fmla="*/ 79 h 380"/>
                <a:gd name="T68" fmla="*/ 232 w 276"/>
                <a:gd name="T69" fmla="*/ 119 h 380"/>
                <a:gd name="T70" fmla="*/ 276 w 276"/>
                <a:gd name="T71" fmla="*/ 161 h 380"/>
                <a:gd name="T72" fmla="*/ 198 w 276"/>
                <a:gd name="T73" fmla="*/ 99 h 380"/>
                <a:gd name="T74" fmla="*/ 221 w 276"/>
                <a:gd name="T75" fmla="*/ 163 h 380"/>
                <a:gd name="T76" fmla="*/ 237 w 276"/>
                <a:gd name="T77" fmla="*/ 191 h 380"/>
                <a:gd name="T78" fmla="*/ 173 w 276"/>
                <a:gd name="T79" fmla="*/ 144 h 380"/>
                <a:gd name="T80" fmla="*/ 186 w 276"/>
                <a:gd name="T81" fmla="*/ 118 h 380"/>
                <a:gd name="T82" fmla="*/ 170 w 276"/>
                <a:gd name="T83" fmla="*/ 63 h 380"/>
                <a:gd name="T84" fmla="*/ 109 w 276"/>
                <a:gd name="T85" fmla="*/ 54 h 380"/>
                <a:gd name="T86" fmla="*/ 105 w 276"/>
                <a:gd name="T87" fmla="*/ 80 h 380"/>
                <a:gd name="T88" fmla="*/ 131 w 276"/>
                <a:gd name="T89" fmla="*/ 84 h 380"/>
                <a:gd name="T90" fmla="*/ 104 w 276"/>
                <a:gd name="T91" fmla="*/ 91 h 380"/>
                <a:gd name="T92" fmla="*/ 106 w 276"/>
                <a:gd name="T93" fmla="*/ 104 h 380"/>
                <a:gd name="T94" fmla="*/ 50 w 276"/>
                <a:gd name="T95" fmla="*/ 161 h 380"/>
                <a:gd name="T96" fmla="*/ 29 w 276"/>
                <a:gd name="T97" fmla="*/ 164 h 380"/>
                <a:gd name="T98" fmla="*/ 7 w 276"/>
                <a:gd name="T99" fmla="*/ 171 h 380"/>
                <a:gd name="T100" fmla="*/ 20 w 276"/>
                <a:gd name="T101" fmla="*/ 190 h 380"/>
                <a:gd name="T102" fmla="*/ 42 w 276"/>
                <a:gd name="T103" fmla="*/ 197 h 380"/>
                <a:gd name="T104" fmla="*/ 90 w 276"/>
                <a:gd name="T105" fmla="*/ 180 h 380"/>
                <a:gd name="T106" fmla="*/ 174 w 276"/>
                <a:gd name="T107" fmla="*/ 198 h 380"/>
                <a:gd name="T108" fmla="*/ 208 w 276"/>
                <a:gd name="T109" fmla="*/ 266 h 380"/>
                <a:gd name="T110" fmla="*/ 213 w 276"/>
                <a:gd name="T111" fmla="*/ 316 h 380"/>
                <a:gd name="T112" fmla="*/ 214 w 276"/>
                <a:gd name="T113" fmla="*/ 333 h 380"/>
                <a:gd name="T114" fmla="*/ 237 w 276"/>
                <a:gd name="T115" fmla="*/ 335 h 380"/>
                <a:gd name="T116" fmla="*/ 240 w 276"/>
                <a:gd name="T117" fmla="*/ 352 h 380"/>
                <a:gd name="T118" fmla="*/ 265 w 276"/>
                <a:gd name="T119" fmla="*/ 333 h 380"/>
                <a:gd name="T120" fmla="*/ 259 w 276"/>
                <a:gd name="T121" fmla="*/ 283 h 380"/>
                <a:gd name="T122" fmla="*/ 245 w 276"/>
                <a:gd name="T123" fmla="*/ 242 h 380"/>
                <a:gd name="T124" fmla="*/ 241 w 276"/>
                <a:gd name="T12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80">
                  <a:moveTo>
                    <a:pt x="75" y="352"/>
                  </a:moveTo>
                  <a:cubicBezTo>
                    <a:pt x="82" y="357"/>
                    <a:pt x="87" y="360"/>
                    <a:pt x="93" y="362"/>
                  </a:cubicBezTo>
                  <a:cubicBezTo>
                    <a:pt x="107" y="369"/>
                    <a:pt x="136" y="380"/>
                    <a:pt x="176" y="376"/>
                  </a:cubicBezTo>
                  <a:cubicBezTo>
                    <a:pt x="210" y="373"/>
                    <a:pt x="228" y="362"/>
                    <a:pt x="231" y="360"/>
                  </a:cubicBezTo>
                  <a:cubicBezTo>
                    <a:pt x="226" y="358"/>
                    <a:pt x="221" y="355"/>
                    <a:pt x="216" y="351"/>
                  </a:cubicBezTo>
                  <a:cubicBezTo>
                    <a:pt x="216" y="351"/>
                    <a:pt x="215" y="352"/>
                    <a:pt x="215" y="353"/>
                  </a:cubicBezTo>
                  <a:cubicBezTo>
                    <a:pt x="215" y="356"/>
                    <a:pt x="215" y="359"/>
                    <a:pt x="215" y="359"/>
                  </a:cubicBezTo>
                  <a:cubicBezTo>
                    <a:pt x="215" y="359"/>
                    <a:pt x="215" y="359"/>
                    <a:pt x="214" y="359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4" y="359"/>
                    <a:pt x="213" y="359"/>
                    <a:pt x="211" y="358"/>
                  </a:cubicBezTo>
                  <a:cubicBezTo>
                    <a:pt x="208" y="357"/>
                    <a:pt x="204" y="353"/>
                    <a:pt x="203" y="347"/>
                  </a:cubicBezTo>
                  <a:cubicBezTo>
                    <a:pt x="203" y="347"/>
                    <a:pt x="203" y="346"/>
                    <a:pt x="203" y="346"/>
                  </a:cubicBezTo>
                  <a:cubicBezTo>
                    <a:pt x="196" y="349"/>
                    <a:pt x="181" y="354"/>
                    <a:pt x="167" y="354"/>
                  </a:cubicBezTo>
                  <a:cubicBezTo>
                    <a:pt x="138" y="355"/>
                    <a:pt x="113" y="350"/>
                    <a:pt x="89" y="339"/>
                  </a:cubicBezTo>
                  <a:cubicBezTo>
                    <a:pt x="86" y="338"/>
                    <a:pt x="83" y="337"/>
                    <a:pt x="82" y="336"/>
                  </a:cubicBezTo>
                  <a:cubicBezTo>
                    <a:pt x="82" y="337"/>
                    <a:pt x="81" y="341"/>
                    <a:pt x="87" y="347"/>
                  </a:cubicBezTo>
                  <a:cubicBezTo>
                    <a:pt x="87" y="347"/>
                    <a:pt x="87" y="347"/>
                    <a:pt x="87" y="348"/>
                  </a:cubicBezTo>
                  <a:cubicBezTo>
                    <a:pt x="87" y="348"/>
                    <a:pt x="87" y="348"/>
                    <a:pt x="87" y="348"/>
                  </a:cubicBezTo>
                  <a:cubicBezTo>
                    <a:pt x="84" y="347"/>
                    <a:pt x="81" y="347"/>
                    <a:pt x="79" y="348"/>
                  </a:cubicBezTo>
                  <a:cubicBezTo>
                    <a:pt x="77" y="349"/>
                    <a:pt x="76" y="351"/>
                    <a:pt x="75" y="352"/>
                  </a:cubicBezTo>
                  <a:moveTo>
                    <a:pt x="179" y="210"/>
                  </a:moveTo>
                  <a:cubicBezTo>
                    <a:pt x="178" y="210"/>
                    <a:pt x="178" y="210"/>
                    <a:pt x="178" y="210"/>
                  </a:cubicBezTo>
                  <a:cubicBezTo>
                    <a:pt x="178" y="210"/>
                    <a:pt x="178" y="210"/>
                    <a:pt x="179" y="210"/>
                  </a:cubicBezTo>
                  <a:cubicBezTo>
                    <a:pt x="181" y="208"/>
                    <a:pt x="183" y="206"/>
                    <a:pt x="183" y="206"/>
                  </a:cubicBezTo>
                  <a:cubicBezTo>
                    <a:pt x="182" y="205"/>
                    <a:pt x="180" y="204"/>
                    <a:pt x="179" y="204"/>
                  </a:cubicBezTo>
                  <a:cubicBezTo>
                    <a:pt x="162" y="211"/>
                    <a:pt x="144" y="221"/>
                    <a:pt x="133" y="228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0" y="230"/>
                    <a:pt x="127" y="231"/>
                    <a:pt x="123" y="230"/>
                  </a:cubicBezTo>
                  <a:cubicBezTo>
                    <a:pt x="120" y="229"/>
                    <a:pt x="118" y="228"/>
                    <a:pt x="118" y="228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20" y="236"/>
                    <a:pt x="122" y="237"/>
                    <a:pt x="124" y="237"/>
                  </a:cubicBezTo>
                  <a:cubicBezTo>
                    <a:pt x="124" y="237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1" y="238"/>
                    <a:pt x="118" y="240"/>
                    <a:pt x="116" y="242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7"/>
                    <a:pt x="123" y="245"/>
                    <a:pt x="128" y="244"/>
                  </a:cubicBezTo>
                  <a:cubicBezTo>
                    <a:pt x="128" y="244"/>
                    <a:pt x="128" y="245"/>
                    <a:pt x="128" y="245"/>
                  </a:cubicBezTo>
                  <a:cubicBezTo>
                    <a:pt x="129" y="245"/>
                    <a:pt x="129" y="245"/>
                    <a:pt x="129" y="246"/>
                  </a:cubicBezTo>
                  <a:cubicBezTo>
                    <a:pt x="129" y="254"/>
                    <a:pt x="117" y="266"/>
                    <a:pt x="105" y="270"/>
                  </a:cubicBezTo>
                  <a:cubicBezTo>
                    <a:pt x="94" y="275"/>
                    <a:pt x="85" y="275"/>
                    <a:pt x="82" y="274"/>
                  </a:cubicBezTo>
                  <a:cubicBezTo>
                    <a:pt x="78" y="271"/>
                    <a:pt x="76" y="268"/>
                    <a:pt x="75" y="265"/>
                  </a:cubicBezTo>
                  <a:cubicBezTo>
                    <a:pt x="73" y="263"/>
                    <a:pt x="72" y="261"/>
                    <a:pt x="71" y="261"/>
                  </a:cubicBezTo>
                  <a:cubicBezTo>
                    <a:pt x="70" y="261"/>
                    <a:pt x="70" y="261"/>
                    <a:pt x="69" y="261"/>
                  </a:cubicBezTo>
                  <a:cubicBezTo>
                    <a:pt x="69" y="262"/>
                    <a:pt x="68" y="262"/>
                    <a:pt x="67" y="262"/>
                  </a:cubicBezTo>
                  <a:cubicBezTo>
                    <a:pt x="63" y="261"/>
                    <a:pt x="55" y="261"/>
                    <a:pt x="53" y="266"/>
                  </a:cubicBezTo>
                  <a:cubicBezTo>
                    <a:pt x="55" y="266"/>
                    <a:pt x="61" y="265"/>
                    <a:pt x="62" y="267"/>
                  </a:cubicBezTo>
                  <a:cubicBezTo>
                    <a:pt x="62" y="268"/>
                    <a:pt x="62" y="268"/>
                    <a:pt x="60" y="269"/>
                  </a:cubicBezTo>
                  <a:cubicBezTo>
                    <a:pt x="60" y="269"/>
                    <a:pt x="59" y="270"/>
                    <a:pt x="59" y="270"/>
                  </a:cubicBezTo>
                  <a:cubicBezTo>
                    <a:pt x="59" y="273"/>
                    <a:pt x="66" y="276"/>
                    <a:pt x="70" y="278"/>
                  </a:cubicBezTo>
                  <a:cubicBezTo>
                    <a:pt x="72" y="279"/>
                    <a:pt x="73" y="280"/>
                    <a:pt x="74" y="280"/>
                  </a:cubicBezTo>
                  <a:cubicBezTo>
                    <a:pt x="74" y="280"/>
                    <a:pt x="74" y="281"/>
                    <a:pt x="74" y="281"/>
                  </a:cubicBezTo>
                  <a:cubicBezTo>
                    <a:pt x="74" y="282"/>
                    <a:pt x="74" y="282"/>
                    <a:pt x="73" y="282"/>
                  </a:cubicBezTo>
                  <a:cubicBezTo>
                    <a:pt x="71" y="282"/>
                    <a:pt x="67" y="280"/>
                    <a:pt x="63" y="279"/>
                  </a:cubicBezTo>
                  <a:cubicBezTo>
                    <a:pt x="61" y="278"/>
                    <a:pt x="59" y="277"/>
                    <a:pt x="57" y="277"/>
                  </a:cubicBezTo>
                  <a:cubicBezTo>
                    <a:pt x="55" y="276"/>
                    <a:pt x="54" y="277"/>
                    <a:pt x="54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49" y="278"/>
                    <a:pt x="44" y="280"/>
                    <a:pt x="42" y="283"/>
                  </a:cubicBezTo>
                  <a:cubicBezTo>
                    <a:pt x="40" y="285"/>
                    <a:pt x="40" y="288"/>
                    <a:pt x="41" y="290"/>
                  </a:cubicBezTo>
                  <a:cubicBezTo>
                    <a:pt x="42" y="289"/>
                    <a:pt x="46" y="284"/>
                    <a:pt x="49" y="285"/>
                  </a:cubicBezTo>
                  <a:cubicBezTo>
                    <a:pt x="50" y="286"/>
                    <a:pt x="50" y="287"/>
                    <a:pt x="50" y="288"/>
                  </a:cubicBezTo>
                  <a:cubicBezTo>
                    <a:pt x="50" y="289"/>
                    <a:pt x="50" y="291"/>
                    <a:pt x="52" y="292"/>
                  </a:cubicBezTo>
                  <a:cubicBezTo>
                    <a:pt x="54" y="294"/>
                    <a:pt x="59" y="293"/>
                    <a:pt x="64" y="292"/>
                  </a:cubicBezTo>
                  <a:cubicBezTo>
                    <a:pt x="67" y="292"/>
                    <a:pt x="69" y="292"/>
                    <a:pt x="71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75" y="292"/>
                    <a:pt x="75" y="293"/>
                    <a:pt x="75" y="293"/>
                  </a:cubicBezTo>
                  <a:cubicBezTo>
                    <a:pt x="74" y="294"/>
                    <a:pt x="72" y="294"/>
                    <a:pt x="68" y="294"/>
                  </a:cubicBezTo>
                  <a:cubicBezTo>
                    <a:pt x="63" y="295"/>
                    <a:pt x="57" y="296"/>
                    <a:pt x="57" y="298"/>
                  </a:cubicBezTo>
                  <a:cubicBezTo>
                    <a:pt x="57" y="298"/>
                    <a:pt x="57" y="299"/>
                    <a:pt x="57" y="300"/>
                  </a:cubicBezTo>
                  <a:cubicBezTo>
                    <a:pt x="57" y="301"/>
                    <a:pt x="57" y="301"/>
                    <a:pt x="56" y="302"/>
                  </a:cubicBezTo>
                  <a:cubicBezTo>
                    <a:pt x="55" y="304"/>
                    <a:pt x="53" y="306"/>
                    <a:pt x="53" y="309"/>
                  </a:cubicBezTo>
                  <a:cubicBezTo>
                    <a:pt x="53" y="314"/>
                    <a:pt x="57" y="317"/>
                    <a:pt x="58" y="318"/>
                  </a:cubicBezTo>
                  <a:cubicBezTo>
                    <a:pt x="58" y="318"/>
                    <a:pt x="58" y="317"/>
                    <a:pt x="58" y="316"/>
                  </a:cubicBezTo>
                  <a:cubicBezTo>
                    <a:pt x="58" y="314"/>
                    <a:pt x="57" y="311"/>
                    <a:pt x="59" y="310"/>
                  </a:cubicBezTo>
                  <a:cubicBezTo>
                    <a:pt x="60" y="309"/>
                    <a:pt x="61" y="310"/>
                    <a:pt x="62" y="311"/>
                  </a:cubicBezTo>
                  <a:cubicBezTo>
                    <a:pt x="62" y="312"/>
                    <a:pt x="63" y="313"/>
                    <a:pt x="65" y="313"/>
                  </a:cubicBezTo>
                  <a:cubicBezTo>
                    <a:pt x="67" y="313"/>
                    <a:pt x="69" y="311"/>
                    <a:pt x="72" y="308"/>
                  </a:cubicBezTo>
                  <a:cubicBezTo>
                    <a:pt x="74" y="305"/>
                    <a:pt x="77" y="302"/>
                    <a:pt x="81" y="300"/>
                  </a:cubicBezTo>
                  <a:cubicBezTo>
                    <a:pt x="87" y="297"/>
                    <a:pt x="88" y="297"/>
                    <a:pt x="89" y="298"/>
                  </a:cubicBezTo>
                  <a:cubicBezTo>
                    <a:pt x="89" y="298"/>
                    <a:pt x="89" y="299"/>
                    <a:pt x="89" y="300"/>
                  </a:cubicBezTo>
                  <a:cubicBezTo>
                    <a:pt x="88" y="301"/>
                    <a:pt x="88" y="303"/>
                    <a:pt x="88" y="303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1" y="304"/>
                    <a:pt x="93" y="305"/>
                    <a:pt x="93" y="306"/>
                  </a:cubicBezTo>
                  <a:cubicBezTo>
                    <a:pt x="93" y="309"/>
                    <a:pt x="90" y="312"/>
                    <a:pt x="89" y="313"/>
                  </a:cubicBezTo>
                  <a:cubicBezTo>
                    <a:pt x="90" y="313"/>
                    <a:pt x="91" y="313"/>
                    <a:pt x="92" y="313"/>
                  </a:cubicBezTo>
                  <a:cubicBezTo>
                    <a:pt x="95" y="312"/>
                    <a:pt x="98" y="309"/>
                    <a:pt x="100" y="305"/>
                  </a:cubicBezTo>
                  <a:cubicBezTo>
                    <a:pt x="101" y="304"/>
                    <a:pt x="101" y="303"/>
                    <a:pt x="102" y="303"/>
                  </a:cubicBezTo>
                  <a:cubicBezTo>
                    <a:pt x="103" y="303"/>
                    <a:pt x="103" y="303"/>
                    <a:pt x="104" y="302"/>
                  </a:cubicBezTo>
                  <a:cubicBezTo>
                    <a:pt x="104" y="301"/>
                    <a:pt x="104" y="300"/>
                    <a:pt x="104" y="299"/>
                  </a:cubicBezTo>
                  <a:cubicBezTo>
                    <a:pt x="104" y="298"/>
                    <a:pt x="104" y="297"/>
                    <a:pt x="105" y="296"/>
                  </a:cubicBezTo>
                  <a:cubicBezTo>
                    <a:pt x="106" y="294"/>
                    <a:pt x="108" y="293"/>
                    <a:pt x="110" y="293"/>
                  </a:cubicBezTo>
                  <a:cubicBezTo>
                    <a:pt x="113" y="292"/>
                    <a:pt x="114" y="292"/>
                    <a:pt x="114" y="290"/>
                  </a:cubicBezTo>
                  <a:cubicBezTo>
                    <a:pt x="114" y="286"/>
                    <a:pt x="117" y="285"/>
                    <a:pt x="120" y="284"/>
                  </a:cubicBezTo>
                  <a:cubicBezTo>
                    <a:pt x="120" y="283"/>
                    <a:pt x="120" y="283"/>
                    <a:pt x="120" y="283"/>
                  </a:cubicBezTo>
                  <a:cubicBezTo>
                    <a:pt x="121" y="283"/>
                    <a:pt x="121" y="284"/>
                    <a:pt x="121" y="285"/>
                  </a:cubicBezTo>
                  <a:cubicBezTo>
                    <a:pt x="122" y="286"/>
                    <a:pt x="124" y="290"/>
                    <a:pt x="130" y="292"/>
                  </a:cubicBezTo>
                  <a:cubicBezTo>
                    <a:pt x="130" y="292"/>
                    <a:pt x="131" y="292"/>
                    <a:pt x="131" y="292"/>
                  </a:cubicBezTo>
                  <a:cubicBezTo>
                    <a:pt x="133" y="291"/>
                    <a:pt x="136" y="290"/>
                    <a:pt x="139" y="288"/>
                  </a:cubicBezTo>
                  <a:cubicBezTo>
                    <a:pt x="142" y="287"/>
                    <a:pt x="144" y="285"/>
                    <a:pt x="145" y="284"/>
                  </a:cubicBezTo>
                  <a:cubicBezTo>
                    <a:pt x="145" y="284"/>
                    <a:pt x="144" y="284"/>
                    <a:pt x="144" y="284"/>
                  </a:cubicBezTo>
                  <a:cubicBezTo>
                    <a:pt x="143" y="283"/>
                    <a:pt x="141" y="281"/>
                    <a:pt x="140" y="278"/>
                  </a:cubicBezTo>
                  <a:cubicBezTo>
                    <a:pt x="140" y="276"/>
                    <a:pt x="139" y="274"/>
                    <a:pt x="140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0" y="274"/>
                    <a:pt x="144" y="280"/>
                    <a:pt x="149" y="282"/>
                  </a:cubicBezTo>
                  <a:cubicBezTo>
                    <a:pt x="154" y="280"/>
                    <a:pt x="158" y="277"/>
                    <a:pt x="161" y="275"/>
                  </a:cubicBezTo>
                  <a:cubicBezTo>
                    <a:pt x="162" y="274"/>
                    <a:pt x="163" y="274"/>
                    <a:pt x="163" y="274"/>
                  </a:cubicBezTo>
                  <a:cubicBezTo>
                    <a:pt x="163" y="273"/>
                    <a:pt x="162" y="272"/>
                    <a:pt x="161" y="271"/>
                  </a:cubicBezTo>
                  <a:cubicBezTo>
                    <a:pt x="159" y="269"/>
                    <a:pt x="156" y="267"/>
                    <a:pt x="157" y="265"/>
                  </a:cubicBezTo>
                  <a:cubicBezTo>
                    <a:pt x="157" y="264"/>
                    <a:pt x="157" y="264"/>
                    <a:pt x="158" y="263"/>
                  </a:cubicBezTo>
                  <a:cubicBezTo>
                    <a:pt x="159" y="262"/>
                    <a:pt x="158" y="260"/>
                    <a:pt x="157" y="257"/>
                  </a:cubicBezTo>
                  <a:cubicBezTo>
                    <a:pt x="155" y="254"/>
                    <a:pt x="154" y="250"/>
                    <a:pt x="157" y="248"/>
                  </a:cubicBezTo>
                  <a:cubicBezTo>
                    <a:pt x="166" y="243"/>
                    <a:pt x="176" y="239"/>
                    <a:pt x="185" y="234"/>
                  </a:cubicBezTo>
                  <a:cubicBezTo>
                    <a:pt x="190" y="232"/>
                    <a:pt x="195" y="230"/>
                    <a:pt x="199" y="228"/>
                  </a:cubicBezTo>
                  <a:cubicBezTo>
                    <a:pt x="199" y="227"/>
                    <a:pt x="198" y="222"/>
                    <a:pt x="193" y="218"/>
                  </a:cubicBezTo>
                  <a:cubicBezTo>
                    <a:pt x="190" y="215"/>
                    <a:pt x="185" y="213"/>
                    <a:pt x="182" y="212"/>
                  </a:cubicBezTo>
                  <a:cubicBezTo>
                    <a:pt x="181" y="211"/>
                    <a:pt x="180" y="211"/>
                    <a:pt x="179" y="210"/>
                  </a:cubicBezTo>
                  <a:moveTo>
                    <a:pt x="18" y="326"/>
                  </a:moveTo>
                  <a:cubicBezTo>
                    <a:pt x="18" y="326"/>
                    <a:pt x="17" y="329"/>
                    <a:pt x="19" y="331"/>
                  </a:cubicBezTo>
                  <a:cubicBezTo>
                    <a:pt x="21" y="333"/>
                    <a:pt x="24" y="334"/>
                    <a:pt x="25" y="333"/>
                  </a:cubicBezTo>
                  <a:cubicBezTo>
                    <a:pt x="26" y="332"/>
                    <a:pt x="26" y="330"/>
                    <a:pt x="26" y="329"/>
                  </a:cubicBezTo>
                  <a:cubicBezTo>
                    <a:pt x="26" y="328"/>
                    <a:pt x="26" y="327"/>
                    <a:pt x="27" y="326"/>
                  </a:cubicBezTo>
                  <a:cubicBezTo>
                    <a:pt x="27" y="325"/>
                    <a:pt x="28" y="325"/>
                    <a:pt x="28" y="325"/>
                  </a:cubicBezTo>
                  <a:cubicBezTo>
                    <a:pt x="29" y="325"/>
                    <a:pt x="29" y="325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40" y="329"/>
                    <a:pt x="52" y="335"/>
                    <a:pt x="65" y="345"/>
                  </a:cubicBezTo>
                  <a:cubicBezTo>
                    <a:pt x="66" y="345"/>
                    <a:pt x="67" y="346"/>
                    <a:pt x="67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8"/>
                    <a:pt x="66" y="350"/>
                    <a:pt x="65" y="352"/>
                  </a:cubicBezTo>
                  <a:cubicBezTo>
                    <a:pt x="65" y="353"/>
                    <a:pt x="64" y="353"/>
                    <a:pt x="64" y="354"/>
                  </a:cubicBezTo>
                  <a:cubicBezTo>
                    <a:pt x="61" y="359"/>
                    <a:pt x="59" y="364"/>
                    <a:pt x="59" y="367"/>
                  </a:cubicBezTo>
                  <a:cubicBezTo>
                    <a:pt x="60" y="370"/>
                    <a:pt x="62" y="371"/>
                    <a:pt x="64" y="371"/>
                  </a:cubicBezTo>
                  <a:cubicBezTo>
                    <a:pt x="67" y="372"/>
                    <a:pt x="69" y="369"/>
                    <a:pt x="70" y="367"/>
                  </a:cubicBezTo>
                  <a:cubicBezTo>
                    <a:pt x="70" y="366"/>
                    <a:pt x="70" y="365"/>
                    <a:pt x="69" y="364"/>
                  </a:cubicBezTo>
                  <a:cubicBezTo>
                    <a:pt x="68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8" y="357"/>
                    <a:pt x="68" y="356"/>
                  </a:cubicBezTo>
                  <a:cubicBezTo>
                    <a:pt x="72" y="345"/>
                    <a:pt x="78" y="344"/>
                    <a:pt x="79" y="344"/>
                  </a:cubicBezTo>
                  <a:cubicBezTo>
                    <a:pt x="78" y="342"/>
                    <a:pt x="75" y="337"/>
                    <a:pt x="80" y="329"/>
                  </a:cubicBezTo>
                  <a:cubicBezTo>
                    <a:pt x="83" y="323"/>
                    <a:pt x="85" y="319"/>
                    <a:pt x="85" y="314"/>
                  </a:cubicBezTo>
                  <a:cubicBezTo>
                    <a:pt x="85" y="313"/>
                    <a:pt x="85" y="312"/>
                    <a:pt x="84" y="311"/>
                  </a:cubicBezTo>
                  <a:cubicBezTo>
                    <a:pt x="83" y="310"/>
                    <a:pt x="82" y="309"/>
                    <a:pt x="80" y="309"/>
                  </a:cubicBezTo>
                  <a:cubicBezTo>
                    <a:pt x="77" y="309"/>
                    <a:pt x="75" y="311"/>
                    <a:pt x="75" y="313"/>
                  </a:cubicBezTo>
                  <a:cubicBezTo>
                    <a:pt x="74" y="318"/>
                    <a:pt x="77" y="319"/>
                    <a:pt x="78" y="319"/>
                  </a:cubicBezTo>
                  <a:cubicBezTo>
                    <a:pt x="79" y="319"/>
                    <a:pt x="79" y="320"/>
                    <a:pt x="79" y="320"/>
                  </a:cubicBezTo>
                  <a:cubicBezTo>
                    <a:pt x="78" y="325"/>
                    <a:pt x="76" y="329"/>
                    <a:pt x="7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1"/>
                    <a:pt x="71" y="331"/>
                    <a:pt x="70" y="330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57" y="323"/>
                    <a:pt x="48" y="318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4"/>
                    <a:pt x="35" y="314"/>
                  </a:cubicBezTo>
                  <a:cubicBezTo>
                    <a:pt x="35" y="314"/>
                    <a:pt x="35" y="313"/>
                    <a:pt x="36" y="313"/>
                  </a:cubicBezTo>
                  <a:cubicBezTo>
                    <a:pt x="36" y="311"/>
                    <a:pt x="37" y="310"/>
                    <a:pt x="37" y="309"/>
                  </a:cubicBezTo>
                  <a:cubicBezTo>
                    <a:pt x="38" y="308"/>
                    <a:pt x="39" y="307"/>
                    <a:pt x="39" y="307"/>
                  </a:cubicBezTo>
                  <a:cubicBezTo>
                    <a:pt x="39" y="307"/>
                    <a:pt x="38" y="307"/>
                    <a:pt x="38" y="308"/>
                  </a:cubicBezTo>
                  <a:cubicBezTo>
                    <a:pt x="37" y="308"/>
                    <a:pt x="36" y="309"/>
                    <a:pt x="35" y="309"/>
                  </a:cubicBezTo>
                  <a:cubicBezTo>
                    <a:pt x="31" y="311"/>
                    <a:pt x="30" y="312"/>
                    <a:pt x="28" y="312"/>
                  </a:cubicBezTo>
                  <a:cubicBezTo>
                    <a:pt x="27" y="312"/>
                    <a:pt x="26" y="312"/>
                    <a:pt x="25" y="312"/>
                  </a:cubicBezTo>
                  <a:cubicBezTo>
                    <a:pt x="25" y="312"/>
                    <a:pt x="24" y="311"/>
                    <a:pt x="24" y="312"/>
                  </a:cubicBezTo>
                  <a:cubicBezTo>
                    <a:pt x="23" y="312"/>
                    <a:pt x="23" y="313"/>
                    <a:pt x="22" y="316"/>
                  </a:cubicBezTo>
                  <a:cubicBezTo>
                    <a:pt x="21" y="317"/>
                    <a:pt x="21" y="317"/>
                    <a:pt x="21" y="31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19" y="323"/>
                    <a:pt x="19" y="324"/>
                    <a:pt x="18" y="324"/>
                  </a:cubicBezTo>
                  <a:cubicBezTo>
                    <a:pt x="18" y="325"/>
                    <a:pt x="18" y="325"/>
                    <a:pt x="18" y="326"/>
                  </a:cubicBezTo>
                  <a:moveTo>
                    <a:pt x="21" y="53"/>
                  </a:moveTo>
                  <a:cubicBezTo>
                    <a:pt x="25" y="53"/>
                    <a:pt x="30" y="52"/>
                    <a:pt x="32" y="5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6" y="37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53"/>
                    <a:pt x="21" y="53"/>
                  </a:cubicBezTo>
                  <a:close/>
                  <a:moveTo>
                    <a:pt x="60" y="47"/>
                  </a:moveTo>
                  <a:cubicBezTo>
                    <a:pt x="61" y="46"/>
                    <a:pt x="61" y="44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39"/>
                    <a:pt x="61" y="36"/>
                    <a:pt x="61" y="33"/>
                  </a:cubicBezTo>
                  <a:cubicBezTo>
                    <a:pt x="61" y="32"/>
                    <a:pt x="60" y="30"/>
                    <a:pt x="60" y="30"/>
                  </a:cubicBezTo>
                  <a:cubicBezTo>
                    <a:pt x="59" y="30"/>
                    <a:pt x="57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0" y="30"/>
                    <a:pt x="50" y="30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4" y="30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6" y="32"/>
                    <a:pt x="36" y="33"/>
                  </a:cubicBezTo>
                  <a:cubicBezTo>
                    <a:pt x="36" y="35"/>
                    <a:pt x="36" y="37"/>
                    <a:pt x="36" y="39"/>
                  </a:cubicBezTo>
                  <a:cubicBezTo>
                    <a:pt x="36" y="40"/>
                    <a:pt x="36" y="41"/>
                    <a:pt x="36" y="42"/>
                  </a:cubicBezTo>
                  <a:cubicBezTo>
                    <a:pt x="36" y="44"/>
                    <a:pt x="36" y="50"/>
                    <a:pt x="36" y="52"/>
                  </a:cubicBezTo>
                  <a:cubicBezTo>
                    <a:pt x="38" y="52"/>
                    <a:pt x="39" y="51"/>
                    <a:pt x="40" y="51"/>
                  </a:cubicBezTo>
                  <a:cubicBezTo>
                    <a:pt x="41" y="50"/>
                    <a:pt x="41" y="48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52"/>
                    <a:pt x="42" y="53"/>
                  </a:cubicBezTo>
                  <a:cubicBezTo>
                    <a:pt x="42" y="53"/>
                    <a:pt x="45" y="53"/>
                    <a:pt x="46" y="52"/>
                  </a:cubicBezTo>
                  <a:cubicBezTo>
                    <a:pt x="47" y="50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8" y="49"/>
                    <a:pt x="49" y="52"/>
                    <a:pt x="49" y="53"/>
                  </a:cubicBezTo>
                  <a:cubicBezTo>
                    <a:pt x="50" y="53"/>
                    <a:pt x="52" y="53"/>
                    <a:pt x="53" y="52"/>
                  </a:cubicBezTo>
                  <a:cubicBezTo>
                    <a:pt x="54" y="50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50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7" y="51"/>
                    <a:pt x="58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7"/>
                  </a:cubicBezTo>
                  <a:moveTo>
                    <a:pt x="70" y="50"/>
                  </a:moveTo>
                  <a:cubicBezTo>
                    <a:pt x="69" y="50"/>
                    <a:pt x="68" y="48"/>
                    <a:pt x="67" y="44"/>
                  </a:cubicBezTo>
                  <a:cubicBezTo>
                    <a:pt x="67" y="41"/>
                    <a:pt x="69" y="38"/>
                    <a:pt x="70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66" y="31"/>
                    <a:pt x="65" y="3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2"/>
                    <a:pt x="61" y="56"/>
                    <a:pt x="57" y="56"/>
                  </a:cubicBezTo>
                  <a:cubicBezTo>
                    <a:pt x="49" y="58"/>
                    <a:pt x="41" y="58"/>
                    <a:pt x="39" y="57"/>
                  </a:cubicBezTo>
                  <a:cubicBezTo>
                    <a:pt x="39" y="58"/>
                    <a:pt x="40" y="60"/>
                    <a:pt x="40" y="62"/>
                  </a:cubicBezTo>
                  <a:cubicBezTo>
                    <a:pt x="41" y="63"/>
                    <a:pt x="42" y="64"/>
                    <a:pt x="4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0"/>
                  </a:lnTo>
                  <a:close/>
                  <a:moveTo>
                    <a:pt x="43" y="7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5" y="74"/>
                    <a:pt x="65" y="7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73"/>
                    <a:pt x="42" y="73"/>
                    <a:pt x="42" y="73"/>
                  </a:cubicBezTo>
                  <a:lnTo>
                    <a:pt x="43" y="77"/>
                  </a:lnTo>
                  <a:close/>
                  <a:moveTo>
                    <a:pt x="64" y="81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7" y="105"/>
                    <a:pt x="67" y="105"/>
                    <a:pt x="67" y="105"/>
                  </a:cubicBezTo>
                  <a:lnTo>
                    <a:pt x="64" y="81"/>
                  </a:lnTo>
                  <a:close/>
                  <a:moveTo>
                    <a:pt x="74" y="116"/>
                  </a:moveTo>
                  <a:cubicBezTo>
                    <a:pt x="73" y="116"/>
                    <a:pt x="70" y="114"/>
                    <a:pt x="70" y="114"/>
                  </a:cubicBezTo>
                  <a:cubicBezTo>
                    <a:pt x="70" y="113"/>
                    <a:pt x="69" y="110"/>
                    <a:pt x="69" y="10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5"/>
                    <a:pt x="42" y="124"/>
                    <a:pt x="42" y="129"/>
                  </a:cubicBezTo>
                  <a:cubicBezTo>
                    <a:pt x="45" y="132"/>
                    <a:pt x="51" y="137"/>
                    <a:pt x="52" y="13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lnTo>
                    <a:pt x="74" y="116"/>
                  </a:lnTo>
                  <a:close/>
                  <a:moveTo>
                    <a:pt x="70" y="123"/>
                  </a:moveTo>
                  <a:cubicBezTo>
                    <a:pt x="57" y="139"/>
                    <a:pt x="57" y="139"/>
                    <a:pt x="57" y="13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88" y="142"/>
                    <a:pt x="103" y="132"/>
                    <a:pt x="105" y="13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0" y="123"/>
                  </a:lnTo>
                  <a:close/>
                  <a:moveTo>
                    <a:pt x="81" y="38"/>
                  </a:moveTo>
                  <a:cubicBezTo>
                    <a:pt x="81" y="36"/>
                    <a:pt x="80" y="22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2" y="20"/>
                  </a:cubicBezTo>
                  <a:cubicBezTo>
                    <a:pt x="82" y="19"/>
                    <a:pt x="82" y="18"/>
                    <a:pt x="8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2" y="40"/>
                    <a:pt x="72" y="44"/>
                  </a:cubicBezTo>
                  <a:cubicBezTo>
                    <a:pt x="71" y="47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2" y="66"/>
                  </a:cubicBezTo>
                  <a:cubicBezTo>
                    <a:pt x="72" y="67"/>
                    <a:pt x="72" y="68"/>
                    <a:pt x="7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6"/>
                    <a:pt x="82" y="65"/>
                  </a:cubicBezTo>
                  <a:cubicBezTo>
                    <a:pt x="81" y="65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3" y="46"/>
                    <a:pt x="83" y="44"/>
                  </a:cubicBezTo>
                  <a:cubicBezTo>
                    <a:pt x="83" y="42"/>
                    <a:pt x="81" y="40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8"/>
                  </a:cubicBezTo>
                  <a:moveTo>
                    <a:pt x="102" y="52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5" y="36"/>
                    <a:pt x="113" y="36"/>
                    <a:pt x="110" y="36"/>
                  </a:cubicBezTo>
                  <a:cubicBezTo>
                    <a:pt x="106" y="36"/>
                    <a:pt x="101" y="36"/>
                    <a:pt x="95" y="36"/>
                  </a:cubicBezTo>
                  <a:cubicBezTo>
                    <a:pt x="94" y="36"/>
                    <a:pt x="92" y="35"/>
                    <a:pt x="90" y="34"/>
                  </a:cubicBezTo>
                  <a:cubicBezTo>
                    <a:pt x="88" y="33"/>
                    <a:pt x="86" y="32"/>
                    <a:pt x="86" y="32"/>
                  </a:cubicBezTo>
                  <a:cubicBezTo>
                    <a:pt x="86" y="33"/>
                    <a:pt x="85" y="36"/>
                    <a:pt x="84" y="37"/>
                  </a:cubicBezTo>
                  <a:cubicBezTo>
                    <a:pt x="85" y="38"/>
                    <a:pt x="87" y="41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5"/>
                    <a:pt x="87" y="48"/>
                    <a:pt x="84" y="51"/>
                  </a:cubicBezTo>
                  <a:cubicBezTo>
                    <a:pt x="85" y="53"/>
                    <a:pt x="86" y="56"/>
                    <a:pt x="87" y="56"/>
                  </a:cubicBezTo>
                  <a:cubicBezTo>
                    <a:pt x="88" y="56"/>
                    <a:pt x="92" y="53"/>
                    <a:pt x="95" y="53"/>
                  </a:cubicBezTo>
                  <a:cubicBezTo>
                    <a:pt x="96" y="52"/>
                    <a:pt x="98" y="52"/>
                    <a:pt x="102" y="52"/>
                  </a:cubicBezTo>
                  <a:moveTo>
                    <a:pt x="173" y="52"/>
                  </a:move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0" y="26"/>
                    <a:pt x="188" y="27"/>
                  </a:cubicBezTo>
                  <a:cubicBezTo>
                    <a:pt x="186" y="29"/>
                    <a:pt x="185" y="32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1"/>
                    <a:pt x="183" y="31"/>
                  </a:cubicBezTo>
                  <a:cubicBezTo>
                    <a:pt x="180" y="30"/>
                    <a:pt x="178" y="31"/>
                    <a:pt x="177" y="31"/>
                  </a:cubicBezTo>
                  <a:cubicBezTo>
                    <a:pt x="180" y="35"/>
                    <a:pt x="179" y="38"/>
                    <a:pt x="178" y="39"/>
                  </a:cubicBezTo>
                  <a:cubicBezTo>
                    <a:pt x="178" y="40"/>
                    <a:pt x="176" y="40"/>
                    <a:pt x="175" y="40"/>
                  </a:cubicBezTo>
                  <a:cubicBezTo>
                    <a:pt x="172" y="39"/>
                    <a:pt x="171" y="36"/>
                    <a:pt x="171" y="35"/>
                  </a:cubicBezTo>
                  <a:cubicBezTo>
                    <a:pt x="171" y="36"/>
                    <a:pt x="169" y="36"/>
                    <a:pt x="168" y="36"/>
                  </a:cubicBezTo>
                  <a:cubicBezTo>
                    <a:pt x="167" y="36"/>
                    <a:pt x="166" y="36"/>
                    <a:pt x="165" y="35"/>
                  </a:cubicBezTo>
                  <a:cubicBezTo>
                    <a:pt x="164" y="34"/>
                    <a:pt x="164" y="33"/>
                    <a:pt x="165" y="32"/>
                  </a:cubicBezTo>
                  <a:cubicBezTo>
                    <a:pt x="166" y="30"/>
                    <a:pt x="168" y="29"/>
                    <a:pt x="172" y="29"/>
                  </a:cubicBezTo>
                  <a:cubicBezTo>
                    <a:pt x="172" y="28"/>
                    <a:pt x="172" y="25"/>
                    <a:pt x="169" y="23"/>
                  </a:cubicBezTo>
                  <a:cubicBezTo>
                    <a:pt x="167" y="22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5" y="21"/>
                    <a:pt x="166" y="19"/>
                  </a:cubicBezTo>
                  <a:cubicBezTo>
                    <a:pt x="166" y="17"/>
                    <a:pt x="166" y="14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11"/>
                    <a:pt x="157" y="13"/>
                    <a:pt x="156" y="15"/>
                  </a:cubicBezTo>
                  <a:cubicBezTo>
                    <a:pt x="155" y="17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4" y="16"/>
                    <a:pt x="151" y="15"/>
                  </a:cubicBezTo>
                  <a:cubicBezTo>
                    <a:pt x="148" y="14"/>
                    <a:pt x="146" y="16"/>
                    <a:pt x="145" y="17"/>
                  </a:cubicBezTo>
                  <a:cubicBezTo>
                    <a:pt x="147" y="19"/>
                    <a:pt x="148" y="22"/>
                    <a:pt x="148" y="24"/>
                  </a:cubicBezTo>
                  <a:cubicBezTo>
                    <a:pt x="147" y="25"/>
                    <a:pt x="146" y="26"/>
                    <a:pt x="145" y="26"/>
                  </a:cubicBezTo>
                  <a:cubicBezTo>
                    <a:pt x="144" y="26"/>
                    <a:pt x="143" y="26"/>
                    <a:pt x="142" y="25"/>
                  </a:cubicBezTo>
                  <a:cubicBezTo>
                    <a:pt x="141" y="24"/>
                    <a:pt x="141" y="22"/>
                    <a:pt x="140" y="22"/>
                  </a:cubicBezTo>
                  <a:cubicBezTo>
                    <a:pt x="140" y="22"/>
                    <a:pt x="137" y="24"/>
                    <a:pt x="135" y="22"/>
                  </a:cubicBezTo>
                  <a:cubicBezTo>
                    <a:pt x="134" y="22"/>
                    <a:pt x="133" y="20"/>
                    <a:pt x="133" y="19"/>
                  </a:cubicBezTo>
                  <a:cubicBezTo>
                    <a:pt x="133" y="18"/>
                    <a:pt x="135" y="16"/>
                    <a:pt x="139" y="15"/>
                  </a:cubicBezTo>
                  <a:cubicBezTo>
                    <a:pt x="139" y="14"/>
                    <a:pt x="138" y="11"/>
                    <a:pt x="136" y="10"/>
                  </a:cubicBezTo>
                  <a:cubicBezTo>
                    <a:pt x="135" y="10"/>
                    <a:pt x="134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5" y="6"/>
                    <a:pt x="135" y="4"/>
                  </a:cubicBezTo>
                  <a:cubicBezTo>
                    <a:pt x="134" y="1"/>
                    <a:pt x="133" y="0"/>
                    <a:pt x="132" y="0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7"/>
                    <a:pt x="144" y="36"/>
                    <a:pt x="146" y="36"/>
                  </a:cubicBezTo>
                  <a:cubicBezTo>
                    <a:pt x="150" y="34"/>
                    <a:pt x="154" y="34"/>
                    <a:pt x="158" y="36"/>
                  </a:cubicBezTo>
                  <a:cubicBezTo>
                    <a:pt x="164" y="38"/>
                    <a:pt x="164" y="42"/>
                    <a:pt x="164" y="43"/>
                  </a:cubicBezTo>
                  <a:cubicBezTo>
                    <a:pt x="164" y="45"/>
                    <a:pt x="163" y="47"/>
                    <a:pt x="163" y="48"/>
                  </a:cubicBezTo>
                  <a:lnTo>
                    <a:pt x="173" y="52"/>
                  </a:lnTo>
                  <a:close/>
                  <a:moveTo>
                    <a:pt x="249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2" y="37"/>
                    <a:pt x="229" y="37"/>
                    <a:pt x="212" y="37"/>
                  </a:cubicBezTo>
                  <a:cubicBezTo>
                    <a:pt x="206" y="37"/>
                    <a:pt x="199" y="36"/>
                    <a:pt x="192" y="36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21" y="49"/>
                    <a:pt x="240" y="49"/>
                    <a:pt x="249" y="48"/>
                  </a:cubicBezTo>
                  <a:moveTo>
                    <a:pt x="232" y="119"/>
                  </a:move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1" y="118"/>
                    <a:pt x="230" y="118"/>
                    <a:pt x="229" y="117"/>
                  </a:cubicBezTo>
                  <a:cubicBezTo>
                    <a:pt x="220" y="113"/>
                    <a:pt x="212" y="109"/>
                    <a:pt x="208" y="102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95"/>
                    <a:pt x="206" y="81"/>
                    <a:pt x="217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6"/>
                    <a:pt x="219" y="78"/>
                    <a:pt x="219" y="79"/>
                  </a:cubicBezTo>
                  <a:cubicBezTo>
                    <a:pt x="221" y="79"/>
                    <a:pt x="223" y="79"/>
                    <a:pt x="225" y="79"/>
                  </a:cubicBezTo>
                  <a:cubicBezTo>
                    <a:pt x="226" y="79"/>
                    <a:pt x="228" y="79"/>
                    <a:pt x="230" y="79"/>
                  </a:cubicBezTo>
                  <a:cubicBezTo>
                    <a:pt x="230" y="76"/>
                    <a:pt x="230" y="73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1"/>
                    <a:pt x="229" y="71"/>
                  </a:cubicBezTo>
                  <a:cubicBezTo>
                    <a:pt x="232" y="73"/>
                    <a:pt x="233" y="74"/>
                    <a:pt x="234" y="79"/>
                  </a:cubicBezTo>
                  <a:cubicBezTo>
                    <a:pt x="236" y="79"/>
                    <a:pt x="242" y="79"/>
                    <a:pt x="244" y="79"/>
                  </a:cubicBezTo>
                  <a:cubicBezTo>
                    <a:pt x="244" y="77"/>
                    <a:pt x="243" y="75"/>
                    <a:pt x="242" y="73"/>
                  </a:cubicBezTo>
                  <a:cubicBezTo>
                    <a:pt x="241" y="73"/>
                    <a:pt x="241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53" y="77"/>
                    <a:pt x="255" y="88"/>
                    <a:pt x="255" y="93"/>
                  </a:cubicBezTo>
                  <a:cubicBezTo>
                    <a:pt x="255" y="101"/>
                    <a:pt x="252" y="108"/>
                    <a:pt x="245" y="112"/>
                  </a:cubicBezTo>
                  <a:cubicBezTo>
                    <a:pt x="240" y="115"/>
                    <a:pt x="236" y="117"/>
                    <a:pt x="232" y="119"/>
                  </a:cubicBezTo>
                  <a:moveTo>
                    <a:pt x="125" y="58"/>
                  </a:moveTo>
                  <a:cubicBezTo>
                    <a:pt x="125" y="59"/>
                    <a:pt x="120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9"/>
                    <a:pt x="116" y="55"/>
                    <a:pt x="116" y="54"/>
                  </a:cubicBezTo>
                  <a:cubicBezTo>
                    <a:pt x="116" y="54"/>
                    <a:pt x="117" y="54"/>
                    <a:pt x="118" y="54"/>
                  </a:cubicBezTo>
                  <a:cubicBezTo>
                    <a:pt x="121" y="54"/>
                    <a:pt x="125" y="56"/>
                    <a:pt x="126" y="58"/>
                  </a:cubicBezTo>
                  <a:cubicBezTo>
                    <a:pt x="126" y="58"/>
                    <a:pt x="126" y="58"/>
                    <a:pt x="125" y="58"/>
                  </a:cubicBezTo>
                  <a:moveTo>
                    <a:pt x="269" y="162"/>
                  </a:moveTo>
                  <a:cubicBezTo>
                    <a:pt x="269" y="162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2" y="162"/>
                    <a:pt x="274" y="162"/>
                    <a:pt x="276" y="161"/>
                  </a:cubicBezTo>
                  <a:cubicBezTo>
                    <a:pt x="276" y="160"/>
                    <a:pt x="275" y="152"/>
                    <a:pt x="274" y="149"/>
                  </a:cubicBezTo>
                  <a:cubicBezTo>
                    <a:pt x="271" y="150"/>
                    <a:pt x="267" y="150"/>
                    <a:pt x="264" y="145"/>
                  </a:cubicBezTo>
                  <a:cubicBezTo>
                    <a:pt x="264" y="144"/>
                    <a:pt x="263" y="143"/>
                    <a:pt x="262" y="142"/>
                  </a:cubicBezTo>
                  <a:cubicBezTo>
                    <a:pt x="257" y="135"/>
                    <a:pt x="250" y="129"/>
                    <a:pt x="241" y="124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55" y="116"/>
                    <a:pt x="259" y="109"/>
                    <a:pt x="261" y="106"/>
                  </a:cubicBezTo>
                  <a:cubicBezTo>
                    <a:pt x="263" y="103"/>
                    <a:pt x="266" y="93"/>
                    <a:pt x="263" y="84"/>
                  </a:cubicBezTo>
                  <a:cubicBezTo>
                    <a:pt x="261" y="76"/>
                    <a:pt x="256" y="71"/>
                    <a:pt x="249" y="67"/>
                  </a:cubicBezTo>
                  <a:cubicBezTo>
                    <a:pt x="236" y="59"/>
                    <a:pt x="221" y="62"/>
                    <a:pt x="215" y="65"/>
                  </a:cubicBezTo>
                  <a:cubicBezTo>
                    <a:pt x="202" y="71"/>
                    <a:pt x="195" y="85"/>
                    <a:pt x="198" y="99"/>
                  </a:cubicBezTo>
                  <a:cubicBezTo>
                    <a:pt x="200" y="113"/>
                    <a:pt x="210" y="118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1" y="123"/>
                    <a:pt x="221" y="124"/>
                    <a:pt x="221" y="124"/>
                  </a:cubicBezTo>
                  <a:cubicBezTo>
                    <a:pt x="212" y="128"/>
                    <a:pt x="206" y="134"/>
                    <a:pt x="206" y="145"/>
                  </a:cubicBezTo>
                  <a:cubicBezTo>
                    <a:pt x="206" y="147"/>
                    <a:pt x="206" y="149"/>
                    <a:pt x="207" y="152"/>
                  </a:cubicBezTo>
                  <a:cubicBezTo>
                    <a:pt x="208" y="157"/>
                    <a:pt x="210" y="162"/>
                    <a:pt x="208" y="170"/>
                  </a:cubicBezTo>
                  <a:cubicBezTo>
                    <a:pt x="209" y="170"/>
                    <a:pt x="215" y="167"/>
                    <a:pt x="216" y="166"/>
                  </a:cubicBezTo>
                  <a:cubicBezTo>
                    <a:pt x="219" y="160"/>
                    <a:pt x="218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1"/>
                  </a:cubicBezTo>
                  <a:cubicBezTo>
                    <a:pt x="221" y="153"/>
                    <a:pt x="221" y="160"/>
                    <a:pt x="221" y="163"/>
                  </a:cubicBezTo>
                  <a:cubicBezTo>
                    <a:pt x="222" y="162"/>
                    <a:pt x="226" y="160"/>
                    <a:pt x="226" y="159"/>
                  </a:cubicBezTo>
                  <a:cubicBezTo>
                    <a:pt x="229" y="151"/>
                    <a:pt x="226" y="146"/>
                    <a:pt x="225" y="141"/>
                  </a:cubicBezTo>
                  <a:cubicBezTo>
                    <a:pt x="225" y="141"/>
                    <a:pt x="224" y="140"/>
                    <a:pt x="224" y="140"/>
                  </a:cubicBezTo>
                  <a:cubicBezTo>
                    <a:pt x="222" y="135"/>
                    <a:pt x="226" y="130"/>
                    <a:pt x="230" y="128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3" y="130"/>
                    <a:pt x="236" y="131"/>
                    <a:pt x="238" y="133"/>
                  </a:cubicBezTo>
                  <a:cubicBezTo>
                    <a:pt x="241" y="135"/>
                    <a:pt x="252" y="142"/>
                    <a:pt x="256" y="152"/>
                  </a:cubicBezTo>
                  <a:cubicBezTo>
                    <a:pt x="261" y="166"/>
                    <a:pt x="259" y="175"/>
                    <a:pt x="255" y="179"/>
                  </a:cubicBezTo>
                  <a:cubicBezTo>
                    <a:pt x="251" y="187"/>
                    <a:pt x="245" y="190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7" y="191"/>
                  </a:cubicBezTo>
                  <a:cubicBezTo>
                    <a:pt x="235" y="191"/>
                    <a:pt x="233" y="191"/>
                    <a:pt x="231" y="191"/>
                  </a:cubicBezTo>
                  <a:cubicBezTo>
                    <a:pt x="229" y="191"/>
                    <a:pt x="227" y="190"/>
                    <a:pt x="225" y="189"/>
                  </a:cubicBezTo>
                  <a:cubicBezTo>
                    <a:pt x="224" y="189"/>
                    <a:pt x="223" y="189"/>
                    <a:pt x="222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188"/>
                    <a:pt x="221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16" y="186"/>
                    <a:pt x="203" y="179"/>
                    <a:pt x="191" y="166"/>
                  </a:cubicBezTo>
                  <a:cubicBezTo>
                    <a:pt x="183" y="157"/>
                    <a:pt x="178" y="151"/>
                    <a:pt x="174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8" y="146"/>
                    <a:pt x="184" y="146"/>
                    <a:pt x="185" y="145"/>
                  </a:cubicBezTo>
                  <a:cubicBezTo>
                    <a:pt x="185" y="145"/>
                    <a:pt x="185" y="140"/>
                    <a:pt x="185" y="13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6" y="127"/>
                    <a:pt x="186" y="125"/>
                  </a:cubicBezTo>
                  <a:cubicBezTo>
                    <a:pt x="184" y="125"/>
                    <a:pt x="170" y="123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8" y="116"/>
                    <a:pt x="168" y="116"/>
                  </a:cubicBezTo>
                  <a:cubicBezTo>
                    <a:pt x="168" y="116"/>
                    <a:pt x="171" y="118"/>
                    <a:pt x="176" y="118"/>
                  </a:cubicBezTo>
                  <a:cubicBezTo>
                    <a:pt x="180" y="119"/>
                    <a:pt x="185" y="118"/>
                    <a:pt x="186" y="118"/>
                  </a:cubicBezTo>
                  <a:cubicBezTo>
                    <a:pt x="187" y="116"/>
                    <a:pt x="187" y="107"/>
                    <a:pt x="187" y="104"/>
                  </a:cubicBezTo>
                  <a:cubicBezTo>
                    <a:pt x="187" y="103"/>
                    <a:pt x="187" y="99"/>
                    <a:pt x="187" y="98"/>
                  </a:cubicBezTo>
                  <a:cubicBezTo>
                    <a:pt x="185" y="98"/>
                    <a:pt x="182" y="98"/>
                    <a:pt x="176" y="97"/>
                  </a:cubicBezTo>
                  <a:cubicBezTo>
                    <a:pt x="174" y="96"/>
                    <a:pt x="169" y="94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70" y="91"/>
                    <a:pt x="176" y="92"/>
                  </a:cubicBezTo>
                  <a:cubicBezTo>
                    <a:pt x="182" y="93"/>
                    <a:pt x="188" y="91"/>
                    <a:pt x="188" y="91"/>
                  </a:cubicBezTo>
                  <a:cubicBezTo>
                    <a:pt x="188" y="88"/>
                    <a:pt x="188" y="78"/>
                    <a:pt x="188" y="78"/>
                  </a:cubicBezTo>
                  <a:cubicBezTo>
                    <a:pt x="188" y="75"/>
                    <a:pt x="189" y="72"/>
                    <a:pt x="188" y="71"/>
                  </a:cubicBezTo>
                  <a:cubicBezTo>
                    <a:pt x="186" y="71"/>
                    <a:pt x="177" y="71"/>
                    <a:pt x="170" y="63"/>
                  </a:cubicBezTo>
                  <a:cubicBezTo>
                    <a:pt x="170" y="63"/>
                    <a:pt x="167" y="61"/>
                    <a:pt x="170" y="57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9" y="47"/>
                    <a:pt x="159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5" y="40"/>
                    <a:pt x="152" y="39"/>
                    <a:pt x="149" y="40"/>
                  </a:cubicBezTo>
                  <a:cubicBezTo>
                    <a:pt x="146" y="40"/>
                    <a:pt x="143" y="44"/>
                    <a:pt x="143" y="44"/>
                  </a:cubicBezTo>
                  <a:cubicBezTo>
                    <a:pt x="143" y="45"/>
                    <a:pt x="142" y="45"/>
                    <a:pt x="142" y="4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2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6"/>
                    <a:pt x="109" y="57"/>
                    <a:pt x="108" y="57"/>
                  </a:cubicBezTo>
                  <a:cubicBezTo>
                    <a:pt x="108" y="58"/>
                    <a:pt x="107" y="59"/>
                    <a:pt x="106" y="60"/>
                  </a:cubicBezTo>
                  <a:cubicBezTo>
                    <a:pt x="105" y="60"/>
                    <a:pt x="105" y="61"/>
                    <a:pt x="104" y="62"/>
                  </a:cubicBezTo>
                  <a:cubicBezTo>
                    <a:pt x="103" y="63"/>
                    <a:pt x="102" y="65"/>
                    <a:pt x="101" y="66"/>
                  </a:cubicBezTo>
                  <a:cubicBezTo>
                    <a:pt x="100" y="68"/>
                    <a:pt x="99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7" y="75"/>
                    <a:pt x="104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7" y="82"/>
                    <a:pt x="108" y="83"/>
                  </a:cubicBezTo>
                  <a:cubicBezTo>
                    <a:pt x="108" y="82"/>
                    <a:pt x="109" y="80"/>
                    <a:pt x="110" y="78"/>
                  </a:cubicBezTo>
                  <a:cubicBezTo>
                    <a:pt x="111" y="76"/>
                    <a:pt x="114" y="74"/>
                    <a:pt x="116" y="73"/>
                  </a:cubicBezTo>
                  <a:cubicBezTo>
                    <a:pt x="118" y="72"/>
                    <a:pt x="120" y="71"/>
                    <a:pt x="123" y="71"/>
                  </a:cubicBezTo>
                  <a:cubicBezTo>
                    <a:pt x="125" y="71"/>
                    <a:pt x="127" y="71"/>
                    <a:pt x="129" y="73"/>
                  </a:cubicBezTo>
                  <a:cubicBezTo>
                    <a:pt x="131" y="76"/>
                    <a:pt x="132" y="82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29" y="83"/>
                    <a:pt x="129" y="83"/>
                  </a:cubicBezTo>
                  <a:cubicBezTo>
                    <a:pt x="127" y="82"/>
                    <a:pt x="121" y="79"/>
                    <a:pt x="113" y="82"/>
                  </a:cubicBezTo>
                  <a:cubicBezTo>
                    <a:pt x="113" y="83"/>
                    <a:pt x="112" y="83"/>
                    <a:pt x="112" y="83"/>
                  </a:cubicBezTo>
                  <a:cubicBezTo>
                    <a:pt x="109" y="84"/>
                    <a:pt x="105" y="86"/>
                    <a:pt x="98" y="88"/>
                  </a:cubicBezTo>
                  <a:cubicBezTo>
                    <a:pt x="95" y="89"/>
                    <a:pt x="93" y="89"/>
                    <a:pt x="92" y="88"/>
                  </a:cubicBezTo>
                  <a:cubicBezTo>
                    <a:pt x="91" y="88"/>
                    <a:pt x="90" y="87"/>
                    <a:pt x="90" y="85"/>
                  </a:cubicBezTo>
                  <a:cubicBezTo>
                    <a:pt x="89" y="83"/>
                    <a:pt x="90" y="81"/>
                    <a:pt x="90" y="80"/>
                  </a:cubicBezTo>
                  <a:cubicBezTo>
                    <a:pt x="89" y="81"/>
                    <a:pt x="86" y="82"/>
                    <a:pt x="85" y="85"/>
                  </a:cubicBezTo>
                  <a:cubicBezTo>
                    <a:pt x="84" y="87"/>
                    <a:pt x="84" y="90"/>
                    <a:pt x="85" y="91"/>
                  </a:cubicBezTo>
                  <a:cubicBezTo>
                    <a:pt x="86" y="93"/>
                    <a:pt x="88" y="94"/>
                    <a:pt x="89" y="95"/>
                  </a:cubicBezTo>
                  <a:cubicBezTo>
                    <a:pt x="92" y="96"/>
                    <a:pt x="97" y="94"/>
                    <a:pt x="104" y="91"/>
                  </a:cubicBezTo>
                  <a:cubicBezTo>
                    <a:pt x="107" y="89"/>
                    <a:pt x="110" y="88"/>
                    <a:pt x="111" y="87"/>
                  </a:cubicBezTo>
                  <a:cubicBezTo>
                    <a:pt x="116" y="85"/>
                    <a:pt x="119" y="85"/>
                    <a:pt x="123" y="87"/>
                  </a:cubicBezTo>
                  <a:cubicBezTo>
                    <a:pt x="127" y="88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1"/>
                  </a:cubicBezTo>
                  <a:cubicBezTo>
                    <a:pt x="129" y="91"/>
                    <a:pt x="127" y="95"/>
                    <a:pt x="122" y="95"/>
                  </a:cubicBezTo>
                  <a:cubicBezTo>
                    <a:pt x="118" y="95"/>
                    <a:pt x="114" y="93"/>
                    <a:pt x="113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5"/>
                    <a:pt x="111" y="96"/>
                    <a:pt x="111" y="97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0" y="101"/>
                    <a:pt x="108" y="103"/>
                    <a:pt x="106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3" y="106"/>
                    <a:pt x="99" y="107"/>
                    <a:pt x="97" y="107"/>
                  </a:cubicBezTo>
                  <a:cubicBezTo>
                    <a:pt x="98" y="109"/>
                    <a:pt x="100" y="114"/>
                    <a:pt x="100" y="114"/>
                  </a:cubicBezTo>
                  <a:cubicBezTo>
                    <a:pt x="101" y="115"/>
                    <a:pt x="101" y="115"/>
                    <a:pt x="102" y="116"/>
                  </a:cubicBezTo>
                  <a:cubicBezTo>
                    <a:pt x="103" y="119"/>
                    <a:pt x="105" y="123"/>
                    <a:pt x="107" y="125"/>
                  </a:cubicBezTo>
                  <a:cubicBezTo>
                    <a:pt x="107" y="124"/>
                    <a:pt x="112" y="123"/>
                    <a:pt x="115" y="121"/>
                  </a:cubicBezTo>
                  <a:cubicBezTo>
                    <a:pt x="119" y="119"/>
                    <a:pt x="121" y="117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15"/>
                    <a:pt x="123" y="115"/>
                    <a:pt x="122" y="115"/>
                  </a:cubicBezTo>
                  <a:cubicBezTo>
                    <a:pt x="117" y="127"/>
                    <a:pt x="114" y="131"/>
                    <a:pt x="111" y="133"/>
                  </a:cubicBezTo>
                  <a:cubicBezTo>
                    <a:pt x="110" y="133"/>
                    <a:pt x="108" y="134"/>
                    <a:pt x="107" y="135"/>
                  </a:cubicBezTo>
                  <a:cubicBezTo>
                    <a:pt x="94" y="144"/>
                    <a:pt x="72" y="159"/>
                    <a:pt x="50" y="161"/>
                  </a:cubicBezTo>
                  <a:cubicBezTo>
                    <a:pt x="43" y="162"/>
                    <a:pt x="32" y="152"/>
                    <a:pt x="29" y="148"/>
                  </a:cubicBezTo>
                  <a:cubicBezTo>
                    <a:pt x="29" y="147"/>
                    <a:pt x="28" y="147"/>
                    <a:pt x="28" y="147"/>
                  </a:cubicBezTo>
                  <a:cubicBezTo>
                    <a:pt x="26" y="147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14" y="148"/>
                    <a:pt x="10" y="153"/>
                  </a:cubicBezTo>
                  <a:cubicBezTo>
                    <a:pt x="10" y="153"/>
                    <a:pt x="11" y="153"/>
                    <a:pt x="12" y="153"/>
                  </a:cubicBezTo>
                  <a:cubicBezTo>
                    <a:pt x="13" y="153"/>
                    <a:pt x="16" y="153"/>
                    <a:pt x="18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5"/>
                    <a:pt x="19" y="155"/>
                    <a:pt x="18" y="156"/>
                  </a:cubicBezTo>
                  <a:cubicBezTo>
                    <a:pt x="18" y="156"/>
                    <a:pt x="17" y="157"/>
                    <a:pt x="17" y="158"/>
                  </a:cubicBezTo>
                  <a:cubicBezTo>
                    <a:pt x="17" y="160"/>
                    <a:pt x="25" y="163"/>
                    <a:pt x="29" y="164"/>
                  </a:cubicBezTo>
                  <a:cubicBezTo>
                    <a:pt x="30" y="164"/>
                    <a:pt x="31" y="165"/>
                    <a:pt x="31" y="165"/>
                  </a:cubicBezTo>
                  <a:cubicBezTo>
                    <a:pt x="32" y="165"/>
                    <a:pt x="33" y="166"/>
                    <a:pt x="33" y="166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26" y="167"/>
                    <a:pt x="22" y="165"/>
                    <a:pt x="19" y="164"/>
                  </a:cubicBezTo>
                  <a:cubicBezTo>
                    <a:pt x="18" y="163"/>
                    <a:pt x="17" y="163"/>
                    <a:pt x="16" y="162"/>
                  </a:cubicBezTo>
                  <a:cubicBezTo>
                    <a:pt x="13" y="161"/>
                    <a:pt x="11" y="161"/>
                    <a:pt x="10" y="162"/>
                  </a:cubicBezTo>
                  <a:cubicBezTo>
                    <a:pt x="9" y="162"/>
                    <a:pt x="9" y="163"/>
                    <a:pt x="8" y="164"/>
                  </a:cubicBezTo>
                  <a:cubicBezTo>
                    <a:pt x="8" y="165"/>
                    <a:pt x="7" y="165"/>
                    <a:pt x="7" y="166"/>
                  </a:cubicBezTo>
                  <a:cubicBezTo>
                    <a:pt x="4" y="167"/>
                    <a:pt x="1" y="168"/>
                    <a:pt x="0" y="177"/>
                  </a:cubicBezTo>
                  <a:cubicBezTo>
                    <a:pt x="0" y="176"/>
                    <a:pt x="1" y="176"/>
                    <a:pt x="1" y="175"/>
                  </a:cubicBezTo>
                  <a:cubicBezTo>
                    <a:pt x="4" y="173"/>
                    <a:pt x="6" y="171"/>
                    <a:pt x="7" y="171"/>
                  </a:cubicBezTo>
                  <a:cubicBezTo>
                    <a:pt x="7" y="171"/>
                    <a:pt x="8" y="171"/>
                    <a:pt x="8" y="172"/>
                  </a:cubicBezTo>
                  <a:cubicBezTo>
                    <a:pt x="9" y="178"/>
                    <a:pt x="16" y="177"/>
                    <a:pt x="22" y="176"/>
                  </a:cubicBezTo>
                  <a:cubicBezTo>
                    <a:pt x="26" y="176"/>
                    <a:pt x="29" y="175"/>
                    <a:pt x="31" y="176"/>
                  </a:cubicBezTo>
                  <a:cubicBezTo>
                    <a:pt x="31" y="176"/>
                    <a:pt x="31" y="177"/>
                    <a:pt x="31" y="177"/>
                  </a:cubicBezTo>
                  <a:cubicBezTo>
                    <a:pt x="31" y="177"/>
                    <a:pt x="29" y="178"/>
                    <a:pt x="26" y="178"/>
                  </a:cubicBezTo>
                  <a:cubicBezTo>
                    <a:pt x="22" y="179"/>
                    <a:pt x="17" y="180"/>
                    <a:pt x="16" y="182"/>
                  </a:cubicBezTo>
                  <a:cubicBezTo>
                    <a:pt x="15" y="183"/>
                    <a:pt x="15" y="183"/>
                    <a:pt x="16" y="184"/>
                  </a:cubicBezTo>
                  <a:cubicBezTo>
                    <a:pt x="16" y="184"/>
                    <a:pt x="15" y="185"/>
                    <a:pt x="15" y="186"/>
                  </a:cubicBezTo>
                  <a:cubicBezTo>
                    <a:pt x="13" y="188"/>
                    <a:pt x="9" y="192"/>
                    <a:pt x="14" y="198"/>
                  </a:cubicBezTo>
                  <a:cubicBezTo>
                    <a:pt x="14" y="197"/>
                    <a:pt x="15" y="193"/>
                    <a:pt x="17" y="191"/>
                  </a:cubicBezTo>
                  <a:cubicBezTo>
                    <a:pt x="18" y="190"/>
                    <a:pt x="19" y="190"/>
                    <a:pt x="20" y="190"/>
                  </a:cubicBezTo>
                  <a:cubicBezTo>
                    <a:pt x="21" y="190"/>
                    <a:pt x="23" y="191"/>
                    <a:pt x="24" y="191"/>
                  </a:cubicBezTo>
                  <a:cubicBezTo>
                    <a:pt x="26" y="192"/>
                    <a:pt x="28" y="193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4" y="188"/>
                    <a:pt x="36" y="187"/>
                    <a:pt x="41" y="185"/>
                  </a:cubicBezTo>
                  <a:cubicBezTo>
                    <a:pt x="41" y="185"/>
                    <a:pt x="42" y="185"/>
                    <a:pt x="42" y="185"/>
                  </a:cubicBezTo>
                  <a:cubicBezTo>
                    <a:pt x="42" y="185"/>
                    <a:pt x="42" y="186"/>
                    <a:pt x="42" y="186"/>
                  </a:cubicBezTo>
                  <a:cubicBezTo>
                    <a:pt x="42" y="187"/>
                    <a:pt x="43" y="188"/>
                    <a:pt x="43" y="189"/>
                  </a:cubicBezTo>
                  <a:cubicBezTo>
                    <a:pt x="44" y="189"/>
                    <a:pt x="44" y="190"/>
                    <a:pt x="45" y="190"/>
                  </a:cubicBezTo>
                  <a:cubicBezTo>
                    <a:pt x="45" y="190"/>
                    <a:pt x="46" y="190"/>
                    <a:pt x="46" y="191"/>
                  </a:cubicBezTo>
                  <a:cubicBezTo>
                    <a:pt x="46" y="194"/>
                    <a:pt x="43" y="196"/>
                    <a:pt x="42" y="197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4" y="198"/>
                    <a:pt x="45" y="197"/>
                  </a:cubicBezTo>
                  <a:cubicBezTo>
                    <a:pt x="47" y="197"/>
                    <a:pt x="49" y="195"/>
                    <a:pt x="51" y="192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5" y="191"/>
                  </a:cubicBezTo>
                  <a:cubicBezTo>
                    <a:pt x="58" y="190"/>
                    <a:pt x="57" y="189"/>
                    <a:pt x="57" y="187"/>
                  </a:cubicBezTo>
                  <a:cubicBezTo>
                    <a:pt x="57" y="186"/>
                    <a:pt x="56" y="184"/>
                    <a:pt x="58" y="182"/>
                  </a:cubicBezTo>
                  <a:cubicBezTo>
                    <a:pt x="62" y="178"/>
                    <a:pt x="68" y="176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0" y="180"/>
                    <a:pt x="73" y="184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88" y="175"/>
                    <a:pt x="93" y="168"/>
                    <a:pt x="95" y="165"/>
                  </a:cubicBezTo>
                  <a:cubicBezTo>
                    <a:pt x="95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7"/>
                  </a:cubicBezTo>
                  <a:cubicBezTo>
                    <a:pt x="95" y="170"/>
                    <a:pt x="94" y="177"/>
                    <a:pt x="96" y="178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2" y="171"/>
                    <a:pt x="113" y="166"/>
                    <a:pt x="114" y="163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3"/>
                    <a:pt x="115" y="163"/>
                    <a:pt x="115" y="163"/>
                  </a:cubicBezTo>
                  <a:cubicBezTo>
                    <a:pt x="117" y="173"/>
                    <a:pt x="122" y="180"/>
                    <a:pt x="129" y="183"/>
                  </a:cubicBezTo>
                  <a:cubicBezTo>
                    <a:pt x="139" y="188"/>
                    <a:pt x="148" y="190"/>
                    <a:pt x="161" y="194"/>
                  </a:cubicBezTo>
                  <a:cubicBezTo>
                    <a:pt x="165" y="195"/>
                    <a:pt x="169" y="196"/>
                    <a:pt x="174" y="198"/>
                  </a:cubicBezTo>
                  <a:cubicBezTo>
                    <a:pt x="180" y="199"/>
                    <a:pt x="185" y="201"/>
                    <a:pt x="188" y="203"/>
                  </a:cubicBezTo>
                  <a:cubicBezTo>
                    <a:pt x="189" y="203"/>
                    <a:pt x="189" y="204"/>
                    <a:pt x="189" y="205"/>
                  </a:cubicBezTo>
                  <a:cubicBezTo>
                    <a:pt x="189" y="206"/>
                    <a:pt x="187" y="208"/>
                    <a:pt x="186" y="209"/>
                  </a:cubicBezTo>
                  <a:cubicBezTo>
                    <a:pt x="186" y="209"/>
                    <a:pt x="187" y="210"/>
                    <a:pt x="188" y="210"/>
                  </a:cubicBezTo>
                  <a:cubicBezTo>
                    <a:pt x="190" y="211"/>
                    <a:pt x="192" y="212"/>
                    <a:pt x="196" y="215"/>
                  </a:cubicBezTo>
                  <a:cubicBezTo>
                    <a:pt x="202" y="219"/>
                    <a:pt x="204" y="227"/>
                    <a:pt x="206" y="237"/>
                  </a:cubicBezTo>
                  <a:cubicBezTo>
                    <a:pt x="208" y="245"/>
                    <a:pt x="209" y="254"/>
                    <a:pt x="207" y="257"/>
                  </a:cubicBezTo>
                  <a:cubicBezTo>
                    <a:pt x="205" y="259"/>
                    <a:pt x="204" y="260"/>
                    <a:pt x="196" y="262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3" y="268"/>
                    <a:pt x="208" y="266"/>
                    <a:pt x="208" y="266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8" y="266"/>
                    <a:pt x="208" y="267"/>
                    <a:pt x="208" y="267"/>
                  </a:cubicBezTo>
                  <a:cubicBezTo>
                    <a:pt x="208" y="267"/>
                    <a:pt x="207" y="267"/>
                    <a:pt x="207" y="268"/>
                  </a:cubicBezTo>
                  <a:cubicBezTo>
                    <a:pt x="205" y="270"/>
                    <a:pt x="204" y="272"/>
                    <a:pt x="204" y="275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2" y="274"/>
                    <a:pt x="215" y="268"/>
                    <a:pt x="217" y="267"/>
                  </a:cubicBezTo>
                  <a:cubicBezTo>
                    <a:pt x="221" y="266"/>
                    <a:pt x="236" y="274"/>
                    <a:pt x="241" y="288"/>
                  </a:cubicBezTo>
                  <a:cubicBezTo>
                    <a:pt x="244" y="294"/>
                    <a:pt x="244" y="305"/>
                    <a:pt x="240" y="312"/>
                  </a:cubicBezTo>
                  <a:cubicBezTo>
                    <a:pt x="239" y="315"/>
                    <a:pt x="237" y="316"/>
                    <a:pt x="235" y="317"/>
                  </a:cubicBezTo>
                  <a:cubicBezTo>
                    <a:pt x="233" y="317"/>
                    <a:pt x="229" y="315"/>
                    <a:pt x="226" y="314"/>
                  </a:cubicBezTo>
                  <a:cubicBezTo>
                    <a:pt x="222" y="312"/>
                    <a:pt x="218" y="310"/>
                    <a:pt x="217" y="312"/>
                  </a:cubicBezTo>
                  <a:cubicBezTo>
                    <a:pt x="217" y="314"/>
                    <a:pt x="215" y="315"/>
                    <a:pt x="213" y="316"/>
                  </a:cubicBezTo>
                  <a:cubicBezTo>
                    <a:pt x="209" y="318"/>
                    <a:pt x="204" y="320"/>
                    <a:pt x="207" y="328"/>
                  </a:cubicBezTo>
                  <a:cubicBezTo>
                    <a:pt x="210" y="324"/>
                    <a:pt x="213" y="322"/>
                    <a:pt x="214" y="323"/>
                  </a:cubicBezTo>
                  <a:cubicBezTo>
                    <a:pt x="215" y="323"/>
                    <a:pt x="215" y="324"/>
                    <a:pt x="216" y="325"/>
                  </a:cubicBezTo>
                  <a:cubicBezTo>
                    <a:pt x="216" y="325"/>
                    <a:pt x="216" y="326"/>
                    <a:pt x="217" y="327"/>
                  </a:cubicBezTo>
                  <a:cubicBezTo>
                    <a:pt x="217" y="327"/>
                    <a:pt x="221" y="327"/>
                    <a:pt x="224" y="327"/>
                  </a:cubicBezTo>
                  <a:cubicBezTo>
                    <a:pt x="227" y="326"/>
                    <a:pt x="230" y="326"/>
                    <a:pt x="231" y="327"/>
                  </a:cubicBezTo>
                  <a:cubicBezTo>
                    <a:pt x="231" y="327"/>
                    <a:pt x="231" y="328"/>
                    <a:pt x="231" y="328"/>
                  </a:cubicBezTo>
                  <a:cubicBezTo>
                    <a:pt x="230" y="328"/>
                    <a:pt x="230" y="328"/>
                    <a:pt x="229" y="328"/>
                  </a:cubicBezTo>
                  <a:cubicBezTo>
                    <a:pt x="228" y="328"/>
                    <a:pt x="228" y="328"/>
                    <a:pt x="228" y="329"/>
                  </a:cubicBezTo>
                  <a:cubicBezTo>
                    <a:pt x="227" y="329"/>
                    <a:pt x="226" y="329"/>
                    <a:pt x="225" y="329"/>
                  </a:cubicBezTo>
                  <a:cubicBezTo>
                    <a:pt x="220" y="330"/>
                    <a:pt x="215" y="331"/>
                    <a:pt x="214" y="333"/>
                  </a:cubicBezTo>
                  <a:cubicBezTo>
                    <a:pt x="214" y="333"/>
                    <a:pt x="214" y="334"/>
                    <a:pt x="214" y="334"/>
                  </a:cubicBezTo>
                  <a:cubicBezTo>
                    <a:pt x="214" y="334"/>
                    <a:pt x="214" y="335"/>
                    <a:pt x="214" y="336"/>
                  </a:cubicBezTo>
                  <a:cubicBezTo>
                    <a:pt x="213" y="337"/>
                    <a:pt x="212" y="338"/>
                    <a:pt x="211" y="339"/>
                  </a:cubicBezTo>
                  <a:cubicBezTo>
                    <a:pt x="209" y="340"/>
                    <a:pt x="207" y="342"/>
                    <a:pt x="207" y="347"/>
                  </a:cubicBezTo>
                  <a:cubicBezTo>
                    <a:pt x="208" y="351"/>
                    <a:pt x="211" y="353"/>
                    <a:pt x="212" y="354"/>
                  </a:cubicBezTo>
                  <a:cubicBezTo>
                    <a:pt x="212" y="353"/>
                    <a:pt x="212" y="353"/>
                    <a:pt x="212" y="352"/>
                  </a:cubicBezTo>
                  <a:cubicBezTo>
                    <a:pt x="212" y="349"/>
                    <a:pt x="212" y="345"/>
                    <a:pt x="215" y="345"/>
                  </a:cubicBezTo>
                  <a:cubicBezTo>
                    <a:pt x="216" y="344"/>
                    <a:pt x="217" y="345"/>
                    <a:pt x="217" y="346"/>
                  </a:cubicBezTo>
                  <a:cubicBezTo>
                    <a:pt x="218" y="347"/>
                    <a:pt x="219" y="348"/>
                    <a:pt x="220" y="348"/>
                  </a:cubicBezTo>
                  <a:cubicBezTo>
                    <a:pt x="222" y="347"/>
                    <a:pt x="225" y="344"/>
                    <a:pt x="228" y="341"/>
                  </a:cubicBezTo>
                  <a:cubicBezTo>
                    <a:pt x="232" y="338"/>
                    <a:pt x="235" y="335"/>
                    <a:pt x="237" y="335"/>
                  </a:cubicBezTo>
                  <a:cubicBezTo>
                    <a:pt x="237" y="335"/>
                    <a:pt x="237" y="335"/>
                    <a:pt x="238" y="335"/>
                  </a:cubicBezTo>
                  <a:cubicBezTo>
                    <a:pt x="238" y="335"/>
                    <a:pt x="238" y="335"/>
                    <a:pt x="238" y="335"/>
                  </a:cubicBezTo>
                  <a:cubicBezTo>
                    <a:pt x="238" y="335"/>
                    <a:pt x="238" y="335"/>
                    <a:pt x="238" y="336"/>
                  </a:cubicBezTo>
                  <a:cubicBezTo>
                    <a:pt x="238" y="336"/>
                    <a:pt x="237" y="337"/>
                    <a:pt x="235" y="338"/>
                  </a:cubicBezTo>
                  <a:cubicBezTo>
                    <a:pt x="233" y="341"/>
                    <a:pt x="229" y="344"/>
                    <a:pt x="229" y="347"/>
                  </a:cubicBezTo>
                  <a:cubicBezTo>
                    <a:pt x="228" y="349"/>
                    <a:pt x="229" y="350"/>
                    <a:pt x="231" y="351"/>
                  </a:cubicBezTo>
                  <a:cubicBezTo>
                    <a:pt x="232" y="352"/>
                    <a:pt x="233" y="353"/>
                    <a:pt x="233" y="354"/>
                  </a:cubicBezTo>
                  <a:cubicBezTo>
                    <a:pt x="233" y="357"/>
                    <a:pt x="236" y="359"/>
                    <a:pt x="238" y="360"/>
                  </a:cubicBezTo>
                  <a:cubicBezTo>
                    <a:pt x="242" y="362"/>
                    <a:pt x="245" y="363"/>
                    <a:pt x="246" y="362"/>
                  </a:cubicBezTo>
                  <a:cubicBezTo>
                    <a:pt x="246" y="362"/>
                    <a:pt x="245" y="361"/>
                    <a:pt x="244" y="360"/>
                  </a:cubicBezTo>
                  <a:cubicBezTo>
                    <a:pt x="242" y="358"/>
                    <a:pt x="239" y="354"/>
                    <a:pt x="240" y="352"/>
                  </a:cubicBezTo>
                  <a:cubicBezTo>
                    <a:pt x="241" y="352"/>
                    <a:pt x="242" y="352"/>
                    <a:pt x="243" y="352"/>
                  </a:cubicBezTo>
                  <a:cubicBezTo>
                    <a:pt x="244" y="352"/>
                    <a:pt x="245" y="352"/>
                    <a:pt x="246" y="352"/>
                  </a:cubicBezTo>
                  <a:cubicBezTo>
                    <a:pt x="246" y="352"/>
                    <a:pt x="246" y="351"/>
                    <a:pt x="246" y="350"/>
                  </a:cubicBezTo>
                  <a:cubicBezTo>
                    <a:pt x="245" y="347"/>
                    <a:pt x="244" y="340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5" y="336"/>
                    <a:pt x="259" y="336"/>
                  </a:cubicBezTo>
                  <a:cubicBezTo>
                    <a:pt x="262" y="337"/>
                    <a:pt x="261" y="341"/>
                    <a:pt x="261" y="344"/>
                  </a:cubicBezTo>
                  <a:cubicBezTo>
                    <a:pt x="261" y="344"/>
                    <a:pt x="261" y="345"/>
                    <a:pt x="261" y="345"/>
                  </a:cubicBezTo>
                  <a:cubicBezTo>
                    <a:pt x="262" y="344"/>
                    <a:pt x="266" y="339"/>
                    <a:pt x="265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3"/>
                    <a:pt x="268" y="331"/>
                    <a:pt x="268" y="329"/>
                  </a:cubicBezTo>
                  <a:cubicBezTo>
                    <a:pt x="269" y="327"/>
                    <a:pt x="268" y="326"/>
                    <a:pt x="267" y="325"/>
                  </a:cubicBezTo>
                  <a:cubicBezTo>
                    <a:pt x="265" y="323"/>
                    <a:pt x="262" y="321"/>
                    <a:pt x="263" y="311"/>
                  </a:cubicBezTo>
                  <a:cubicBezTo>
                    <a:pt x="263" y="309"/>
                    <a:pt x="263" y="309"/>
                    <a:pt x="262" y="308"/>
                  </a:cubicBezTo>
                  <a:cubicBezTo>
                    <a:pt x="261" y="308"/>
                    <a:pt x="261" y="307"/>
                    <a:pt x="260" y="307"/>
                  </a:cubicBezTo>
                  <a:cubicBezTo>
                    <a:pt x="259" y="306"/>
                    <a:pt x="258" y="304"/>
                    <a:pt x="258" y="303"/>
                  </a:cubicBezTo>
                  <a:cubicBezTo>
                    <a:pt x="258" y="303"/>
                    <a:pt x="259" y="303"/>
                    <a:pt x="259" y="303"/>
                  </a:cubicBezTo>
                  <a:cubicBezTo>
                    <a:pt x="263" y="305"/>
                    <a:pt x="267" y="304"/>
                    <a:pt x="268" y="303"/>
                  </a:cubicBezTo>
                  <a:cubicBezTo>
                    <a:pt x="270" y="290"/>
                    <a:pt x="269" y="287"/>
                    <a:pt x="269" y="286"/>
                  </a:cubicBezTo>
                  <a:cubicBezTo>
                    <a:pt x="264" y="287"/>
                    <a:pt x="261" y="286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63" y="284"/>
                    <a:pt x="267" y="283"/>
                    <a:pt x="269" y="282"/>
                  </a:cubicBezTo>
                  <a:cubicBezTo>
                    <a:pt x="269" y="274"/>
                    <a:pt x="268" y="266"/>
                    <a:pt x="267" y="266"/>
                  </a:cubicBezTo>
                  <a:cubicBezTo>
                    <a:pt x="263" y="267"/>
                    <a:pt x="260" y="267"/>
                    <a:pt x="256" y="264"/>
                  </a:cubicBezTo>
                  <a:cubicBezTo>
                    <a:pt x="255" y="263"/>
                    <a:pt x="255" y="261"/>
                    <a:pt x="255" y="260"/>
                  </a:cubicBezTo>
                  <a:cubicBezTo>
                    <a:pt x="255" y="258"/>
                    <a:pt x="255" y="257"/>
                    <a:pt x="253" y="257"/>
                  </a:cubicBezTo>
                  <a:cubicBezTo>
                    <a:pt x="246" y="255"/>
                    <a:pt x="240" y="250"/>
                    <a:pt x="239" y="248"/>
                  </a:cubicBezTo>
                  <a:cubicBezTo>
                    <a:pt x="236" y="244"/>
                    <a:pt x="237" y="242"/>
                    <a:pt x="237" y="242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40" y="243"/>
                    <a:pt x="242" y="243"/>
                    <a:pt x="245" y="242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5" y="229"/>
                    <a:pt x="243" y="229"/>
                    <a:pt x="241" y="228"/>
                  </a:cubicBezTo>
                  <a:cubicBezTo>
                    <a:pt x="239" y="227"/>
                    <a:pt x="237" y="224"/>
                    <a:pt x="237" y="224"/>
                  </a:cubicBezTo>
                  <a:cubicBezTo>
                    <a:pt x="237" y="224"/>
                    <a:pt x="237" y="223"/>
                    <a:pt x="23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3"/>
                    <a:pt x="239" y="224"/>
                    <a:pt x="242" y="225"/>
                  </a:cubicBezTo>
                  <a:cubicBezTo>
                    <a:pt x="244" y="225"/>
                    <a:pt x="246" y="225"/>
                    <a:pt x="247" y="224"/>
                  </a:cubicBezTo>
                  <a:cubicBezTo>
                    <a:pt x="248" y="210"/>
                    <a:pt x="248" y="210"/>
                    <a:pt x="248" y="210"/>
                  </a:cubicBezTo>
                  <a:cubicBezTo>
                    <a:pt x="245" y="210"/>
                    <a:pt x="243" y="209"/>
                    <a:pt x="242" y="208"/>
                  </a:cubicBezTo>
                  <a:cubicBezTo>
                    <a:pt x="240" y="207"/>
                    <a:pt x="240" y="205"/>
                    <a:pt x="240" y="204"/>
                  </a:cubicBezTo>
                  <a:cubicBezTo>
                    <a:pt x="240" y="204"/>
                    <a:pt x="240" y="204"/>
                    <a:pt x="241" y="204"/>
                  </a:cubicBezTo>
                  <a:cubicBezTo>
                    <a:pt x="255" y="202"/>
                    <a:pt x="265" y="188"/>
                    <a:pt x="267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70" y="177"/>
                    <a:pt x="273" y="178"/>
                    <a:pt x="276" y="177"/>
                  </a:cubicBezTo>
                  <a:cubicBezTo>
                    <a:pt x="276" y="174"/>
                    <a:pt x="276" y="167"/>
                    <a:pt x="276" y="166"/>
                  </a:cubicBezTo>
                  <a:cubicBezTo>
                    <a:pt x="272" y="166"/>
                    <a:pt x="270" y="164"/>
                    <a:pt x="269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75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rrowheads="1"/>
          </p:cNvSpPr>
          <p:nvPr userDrawn="1"/>
        </p:nvSpPr>
        <p:spPr bwMode="auto">
          <a:xfrm>
            <a:off x="395288" y="323850"/>
            <a:ext cx="8355013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292600" y="325438"/>
            <a:ext cx="4484688" cy="4495800"/>
            <a:chOff x="4292600" y="325438"/>
            <a:chExt cx="4484688" cy="4495800"/>
          </a:xfrm>
        </p:grpSpPr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919162" y="682624"/>
            <a:ext cx="2540252" cy="962819"/>
            <a:chOff x="919163" y="682625"/>
            <a:chExt cx="1725612" cy="654050"/>
          </a:xfrm>
        </p:grpSpPr>
        <p:sp>
          <p:nvSpPr>
            <p:cNvPr id="54" name="Freeform 19"/>
            <p:cNvSpPr>
              <a:spLocks noEditPoints="1"/>
            </p:cNvSpPr>
            <p:nvPr userDrawn="1"/>
          </p:nvSpPr>
          <p:spPr bwMode="auto">
            <a:xfrm>
              <a:off x="1511300" y="1025525"/>
              <a:ext cx="776288" cy="103188"/>
            </a:xfrm>
            <a:custGeom>
              <a:avLst/>
              <a:gdLst>
                <a:gd name="T0" fmla="*/ 412 w 452"/>
                <a:gd name="T1" fmla="*/ 28 h 60"/>
                <a:gd name="T2" fmla="*/ 426 w 452"/>
                <a:gd name="T3" fmla="*/ 49 h 60"/>
                <a:gd name="T4" fmla="*/ 441 w 452"/>
                <a:gd name="T5" fmla="*/ 57 h 60"/>
                <a:gd name="T6" fmla="*/ 449 w 452"/>
                <a:gd name="T7" fmla="*/ 26 h 60"/>
                <a:gd name="T8" fmla="*/ 365 w 452"/>
                <a:gd name="T9" fmla="*/ 59 h 60"/>
                <a:gd name="T10" fmla="*/ 400 w 452"/>
                <a:gd name="T11" fmla="*/ 50 h 60"/>
                <a:gd name="T12" fmla="*/ 380 w 452"/>
                <a:gd name="T13" fmla="*/ 39 h 60"/>
                <a:gd name="T14" fmla="*/ 393 w 452"/>
                <a:gd name="T15" fmla="*/ 29 h 60"/>
                <a:gd name="T16" fmla="*/ 380 w 452"/>
                <a:gd name="T17" fmla="*/ 21 h 60"/>
                <a:gd name="T18" fmla="*/ 400 w 452"/>
                <a:gd name="T19" fmla="*/ 28 h 60"/>
                <a:gd name="T20" fmla="*/ 372 w 452"/>
                <a:gd name="T21" fmla="*/ 28 h 60"/>
                <a:gd name="T22" fmla="*/ 330 w 452"/>
                <a:gd name="T23" fmla="*/ 21 h 60"/>
                <a:gd name="T24" fmla="*/ 336 w 452"/>
                <a:gd name="T25" fmla="*/ 55 h 60"/>
                <a:gd name="T26" fmla="*/ 337 w 452"/>
                <a:gd name="T27" fmla="*/ 59 h 60"/>
                <a:gd name="T28" fmla="*/ 315 w 452"/>
                <a:gd name="T29" fmla="*/ 20 h 60"/>
                <a:gd name="T30" fmla="*/ 315 w 452"/>
                <a:gd name="T31" fmla="*/ 59 h 60"/>
                <a:gd name="T32" fmla="*/ 289 w 452"/>
                <a:gd name="T33" fmla="*/ 42 h 60"/>
                <a:gd name="T34" fmla="*/ 288 w 452"/>
                <a:gd name="T35" fmla="*/ 57 h 60"/>
                <a:gd name="T36" fmla="*/ 302 w 452"/>
                <a:gd name="T37" fmla="*/ 51 h 60"/>
                <a:gd name="T38" fmla="*/ 263 w 452"/>
                <a:gd name="T39" fmla="*/ 57 h 60"/>
                <a:gd name="T40" fmla="*/ 275 w 452"/>
                <a:gd name="T41" fmla="*/ 51 h 60"/>
                <a:gd name="T42" fmla="*/ 287 w 452"/>
                <a:gd name="T43" fmla="*/ 10 h 60"/>
                <a:gd name="T44" fmla="*/ 280 w 452"/>
                <a:gd name="T45" fmla="*/ 7 h 60"/>
                <a:gd name="T46" fmla="*/ 234 w 452"/>
                <a:gd name="T47" fmla="*/ 38 h 60"/>
                <a:gd name="T48" fmla="*/ 243 w 452"/>
                <a:gd name="T49" fmla="*/ 30 h 60"/>
                <a:gd name="T50" fmla="*/ 238 w 452"/>
                <a:gd name="T51" fmla="*/ 18 h 60"/>
                <a:gd name="T52" fmla="*/ 222 w 452"/>
                <a:gd name="T53" fmla="*/ 49 h 60"/>
                <a:gd name="T54" fmla="*/ 237 w 452"/>
                <a:gd name="T55" fmla="*/ 57 h 60"/>
                <a:gd name="T56" fmla="*/ 244 w 452"/>
                <a:gd name="T57" fmla="*/ 59 h 60"/>
                <a:gd name="T58" fmla="*/ 240 w 452"/>
                <a:gd name="T59" fmla="*/ 41 h 60"/>
                <a:gd name="T60" fmla="*/ 199 w 452"/>
                <a:gd name="T61" fmla="*/ 36 h 60"/>
                <a:gd name="T62" fmla="*/ 202 w 452"/>
                <a:gd name="T63" fmla="*/ 32 h 60"/>
                <a:gd name="T64" fmla="*/ 200 w 452"/>
                <a:gd name="T65" fmla="*/ 20 h 60"/>
                <a:gd name="T66" fmla="*/ 196 w 452"/>
                <a:gd name="T67" fmla="*/ 43 h 60"/>
                <a:gd name="T68" fmla="*/ 179 w 452"/>
                <a:gd name="T69" fmla="*/ 45 h 60"/>
                <a:gd name="T70" fmla="*/ 170 w 452"/>
                <a:gd name="T71" fmla="*/ 18 h 60"/>
                <a:gd name="T72" fmla="*/ 131 w 452"/>
                <a:gd name="T73" fmla="*/ 26 h 60"/>
                <a:gd name="T74" fmla="*/ 139 w 452"/>
                <a:gd name="T75" fmla="*/ 57 h 60"/>
                <a:gd name="T76" fmla="*/ 154 w 452"/>
                <a:gd name="T77" fmla="*/ 49 h 60"/>
                <a:gd name="T78" fmla="*/ 169 w 452"/>
                <a:gd name="T79" fmla="*/ 28 h 60"/>
                <a:gd name="T80" fmla="*/ 96 w 452"/>
                <a:gd name="T81" fmla="*/ 42 h 60"/>
                <a:gd name="T82" fmla="*/ 108 w 452"/>
                <a:gd name="T83" fmla="*/ 45 h 60"/>
                <a:gd name="T84" fmla="*/ 128 w 452"/>
                <a:gd name="T85" fmla="*/ 59 h 60"/>
                <a:gd name="T86" fmla="*/ 103 w 452"/>
                <a:gd name="T87" fmla="*/ 17 h 60"/>
                <a:gd name="T88" fmla="*/ 97 w 452"/>
                <a:gd name="T89" fmla="*/ 59 h 60"/>
                <a:gd name="T90" fmla="*/ 78 w 452"/>
                <a:gd name="T91" fmla="*/ 18 h 60"/>
                <a:gd name="T92" fmla="*/ 39 w 452"/>
                <a:gd name="T93" fmla="*/ 26 h 60"/>
                <a:gd name="T94" fmla="*/ 47 w 452"/>
                <a:gd name="T95" fmla="*/ 57 h 60"/>
                <a:gd name="T96" fmla="*/ 62 w 452"/>
                <a:gd name="T97" fmla="*/ 49 h 60"/>
                <a:gd name="T98" fmla="*/ 77 w 452"/>
                <a:gd name="T99" fmla="*/ 28 h 60"/>
                <a:gd name="T100" fmla="*/ 15 w 452"/>
                <a:gd name="T101" fmla="*/ 60 h 60"/>
                <a:gd name="T102" fmla="*/ 8 w 452"/>
                <a:gd name="T103" fmla="*/ 25 h 60"/>
                <a:gd name="T104" fmla="*/ 25 w 452"/>
                <a:gd name="T105" fmla="*/ 17 h 60"/>
                <a:gd name="T106" fmla="*/ 1 w 452"/>
                <a:gd name="T107" fmla="*/ 27 h 60"/>
                <a:gd name="T108" fmla="*/ 15 w 452"/>
                <a:gd name="T109" fmla="*/ 57 h 60"/>
                <a:gd name="T110" fmla="*/ 2 w 452"/>
                <a:gd name="T1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60">
                  <a:moveTo>
                    <a:pt x="451" y="18"/>
                  </a:moveTo>
                  <a:cubicBezTo>
                    <a:pt x="410" y="18"/>
                    <a:pt x="410" y="18"/>
                    <a:pt x="410" y="1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3" y="23"/>
                    <a:pt x="414" y="21"/>
                    <a:pt x="420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55"/>
                    <a:pt x="426" y="57"/>
                    <a:pt x="420" y="57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36" y="57"/>
                    <a:pt x="435" y="55"/>
                    <a:pt x="435" y="49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8" y="21"/>
                    <a:pt x="448" y="23"/>
                    <a:pt x="449" y="26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2" y="28"/>
                    <a:pt x="452" y="28"/>
                    <a:pt x="452" y="28"/>
                  </a:cubicBezTo>
                  <a:lnTo>
                    <a:pt x="451" y="18"/>
                  </a:lnTo>
                  <a:close/>
                  <a:moveTo>
                    <a:pt x="365" y="59"/>
                  </a:moveTo>
                  <a:cubicBezTo>
                    <a:pt x="402" y="59"/>
                    <a:pt x="402" y="59"/>
                    <a:pt x="402" y="5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399" y="54"/>
                    <a:pt x="399" y="55"/>
                    <a:pt x="392" y="55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1" y="55"/>
                    <a:pt x="380" y="54"/>
                    <a:pt x="380" y="48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90" y="39"/>
                    <a:pt x="391" y="39"/>
                    <a:pt x="391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1" y="29"/>
                    <a:pt x="391" y="29"/>
                    <a:pt x="391" y="29"/>
                  </a:cubicBezTo>
                  <a:cubicBezTo>
                    <a:pt x="391" y="35"/>
                    <a:pt x="390" y="36"/>
                    <a:pt x="384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6" y="21"/>
                    <a:pt x="397" y="23"/>
                    <a:pt x="398" y="26"/>
                  </a:cubicBezTo>
                  <a:cubicBezTo>
                    <a:pt x="398" y="28"/>
                    <a:pt x="398" y="28"/>
                    <a:pt x="398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18"/>
                    <a:pt x="400" y="18"/>
                    <a:pt x="400" y="1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71" y="20"/>
                    <a:pt x="372" y="21"/>
                    <a:pt x="372" y="28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55"/>
                    <a:pt x="371" y="57"/>
                    <a:pt x="365" y="57"/>
                  </a:cubicBezTo>
                  <a:lnTo>
                    <a:pt x="365" y="59"/>
                  </a:lnTo>
                  <a:close/>
                  <a:moveTo>
                    <a:pt x="330" y="21"/>
                  </a:moveTo>
                  <a:cubicBezTo>
                    <a:pt x="337" y="21"/>
                    <a:pt x="337" y="21"/>
                    <a:pt x="337" y="21"/>
                  </a:cubicBezTo>
                  <a:cubicBezTo>
                    <a:pt x="348" y="21"/>
                    <a:pt x="350" y="31"/>
                    <a:pt x="350" y="38"/>
                  </a:cubicBezTo>
                  <a:cubicBezTo>
                    <a:pt x="350" y="46"/>
                    <a:pt x="348" y="55"/>
                    <a:pt x="337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1" y="55"/>
                    <a:pt x="330" y="54"/>
                    <a:pt x="330" y="48"/>
                  </a:cubicBezTo>
                  <a:lnTo>
                    <a:pt x="330" y="21"/>
                  </a:lnTo>
                  <a:close/>
                  <a:moveTo>
                    <a:pt x="315" y="59"/>
                  </a:moveTo>
                  <a:cubicBezTo>
                    <a:pt x="337" y="59"/>
                    <a:pt x="337" y="59"/>
                    <a:pt x="337" y="59"/>
                  </a:cubicBezTo>
                  <a:cubicBezTo>
                    <a:pt x="353" y="59"/>
                    <a:pt x="360" y="49"/>
                    <a:pt x="360" y="38"/>
                  </a:cubicBezTo>
                  <a:cubicBezTo>
                    <a:pt x="360" y="27"/>
                    <a:pt x="353" y="18"/>
                    <a:pt x="337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21" y="20"/>
                    <a:pt x="322" y="21"/>
                    <a:pt x="322" y="2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2" y="55"/>
                    <a:pt x="321" y="57"/>
                    <a:pt x="315" y="57"/>
                  </a:cubicBezTo>
                  <a:lnTo>
                    <a:pt x="315" y="59"/>
                  </a:lnTo>
                  <a:close/>
                  <a:moveTo>
                    <a:pt x="289" y="42"/>
                  </a:moveTo>
                  <a:cubicBezTo>
                    <a:pt x="279" y="42"/>
                    <a:pt x="279" y="42"/>
                    <a:pt x="279" y="42"/>
                  </a:cubicBezTo>
                  <a:cubicBezTo>
                    <a:pt x="284" y="30"/>
                    <a:pt x="284" y="30"/>
                    <a:pt x="284" y="30"/>
                  </a:cubicBezTo>
                  <a:lnTo>
                    <a:pt x="289" y="42"/>
                  </a:lnTo>
                  <a:close/>
                  <a:moveTo>
                    <a:pt x="277" y="45"/>
                  </a:moveTo>
                  <a:cubicBezTo>
                    <a:pt x="291" y="45"/>
                    <a:pt x="291" y="45"/>
                    <a:pt x="291" y="45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5"/>
                    <a:pt x="294" y="57"/>
                    <a:pt x="288" y="57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05" y="57"/>
                    <a:pt x="304" y="55"/>
                    <a:pt x="302" y="5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0" y="55"/>
                    <a:pt x="268" y="57"/>
                    <a:pt x="263" y="57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74" y="57"/>
                    <a:pt x="273" y="55"/>
                    <a:pt x="275" y="51"/>
                  </a:cubicBezTo>
                  <a:lnTo>
                    <a:pt x="277" y="45"/>
                  </a:lnTo>
                  <a:close/>
                  <a:moveTo>
                    <a:pt x="287" y="3"/>
                  </a:moveTo>
                  <a:cubicBezTo>
                    <a:pt x="288" y="3"/>
                    <a:pt x="290" y="5"/>
                    <a:pt x="290" y="7"/>
                  </a:cubicBezTo>
                  <a:cubicBezTo>
                    <a:pt x="290" y="8"/>
                    <a:pt x="288" y="10"/>
                    <a:pt x="287" y="10"/>
                  </a:cubicBezTo>
                  <a:cubicBezTo>
                    <a:pt x="285" y="10"/>
                    <a:pt x="284" y="8"/>
                    <a:pt x="284" y="7"/>
                  </a:cubicBezTo>
                  <a:cubicBezTo>
                    <a:pt x="284" y="5"/>
                    <a:pt x="285" y="3"/>
                    <a:pt x="287" y="3"/>
                  </a:cubicBezTo>
                  <a:moveTo>
                    <a:pt x="287" y="0"/>
                  </a:moveTo>
                  <a:cubicBezTo>
                    <a:pt x="283" y="0"/>
                    <a:pt x="280" y="3"/>
                    <a:pt x="280" y="7"/>
                  </a:cubicBezTo>
                  <a:cubicBezTo>
                    <a:pt x="280" y="10"/>
                    <a:pt x="283" y="13"/>
                    <a:pt x="287" y="13"/>
                  </a:cubicBezTo>
                  <a:cubicBezTo>
                    <a:pt x="290" y="13"/>
                    <a:pt x="293" y="10"/>
                    <a:pt x="293" y="7"/>
                  </a:cubicBezTo>
                  <a:cubicBezTo>
                    <a:pt x="293" y="3"/>
                    <a:pt x="290" y="0"/>
                    <a:pt x="287" y="0"/>
                  </a:cubicBezTo>
                  <a:moveTo>
                    <a:pt x="234" y="38"/>
                  </a:moveTo>
                  <a:cubicBezTo>
                    <a:pt x="230" y="38"/>
                    <a:pt x="230" y="38"/>
                    <a:pt x="230" y="3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0" y="21"/>
                    <a:pt x="243" y="25"/>
                    <a:pt x="243" y="30"/>
                  </a:cubicBezTo>
                  <a:cubicBezTo>
                    <a:pt x="243" y="34"/>
                    <a:pt x="240" y="38"/>
                    <a:pt x="234" y="38"/>
                  </a:cubicBezTo>
                  <a:moveTo>
                    <a:pt x="240" y="41"/>
                  </a:moveTo>
                  <a:cubicBezTo>
                    <a:pt x="247" y="40"/>
                    <a:pt x="252" y="35"/>
                    <a:pt x="252" y="30"/>
                  </a:cubicBezTo>
                  <a:cubicBezTo>
                    <a:pt x="252" y="23"/>
                    <a:pt x="246" y="18"/>
                    <a:pt x="23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1" y="20"/>
                    <a:pt x="222" y="21"/>
                    <a:pt x="222" y="2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5"/>
                    <a:pt x="221" y="57"/>
                    <a:pt x="216" y="57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1" y="57"/>
                    <a:pt x="230" y="55"/>
                    <a:pt x="230" y="4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5" y="56"/>
                    <a:pt x="252" y="54"/>
                    <a:pt x="246" y="48"/>
                  </a:cubicBezTo>
                  <a:lnTo>
                    <a:pt x="240" y="41"/>
                  </a:lnTo>
                  <a:close/>
                  <a:moveTo>
                    <a:pt x="183" y="56"/>
                  </a:moveTo>
                  <a:cubicBezTo>
                    <a:pt x="186" y="57"/>
                    <a:pt x="189" y="60"/>
                    <a:pt x="194" y="60"/>
                  </a:cubicBezTo>
                  <a:cubicBezTo>
                    <a:pt x="201" y="60"/>
                    <a:pt x="207" y="55"/>
                    <a:pt x="207" y="47"/>
                  </a:cubicBezTo>
                  <a:cubicBezTo>
                    <a:pt x="207" y="42"/>
                    <a:pt x="203" y="38"/>
                    <a:pt x="199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8" y="30"/>
                    <a:pt x="187" y="27"/>
                    <a:pt x="187" y="25"/>
                  </a:cubicBezTo>
                  <a:cubicBezTo>
                    <a:pt x="187" y="22"/>
                    <a:pt x="189" y="20"/>
                    <a:pt x="192" y="20"/>
                  </a:cubicBezTo>
                  <a:cubicBezTo>
                    <a:pt x="199" y="20"/>
                    <a:pt x="201" y="26"/>
                    <a:pt x="20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8"/>
                    <a:pt x="201" y="19"/>
                    <a:pt x="200" y="20"/>
                  </a:cubicBezTo>
                  <a:cubicBezTo>
                    <a:pt x="198" y="18"/>
                    <a:pt x="196" y="17"/>
                    <a:pt x="192" y="17"/>
                  </a:cubicBezTo>
                  <a:cubicBezTo>
                    <a:pt x="185" y="17"/>
                    <a:pt x="180" y="22"/>
                    <a:pt x="180" y="27"/>
                  </a:cubicBezTo>
                  <a:cubicBezTo>
                    <a:pt x="180" y="34"/>
                    <a:pt x="184" y="37"/>
                    <a:pt x="189" y="40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5"/>
                    <a:pt x="201" y="48"/>
                    <a:pt x="201" y="50"/>
                  </a:cubicBezTo>
                  <a:cubicBezTo>
                    <a:pt x="201" y="54"/>
                    <a:pt x="198" y="57"/>
                    <a:pt x="194" y="57"/>
                  </a:cubicBezTo>
                  <a:cubicBezTo>
                    <a:pt x="188" y="57"/>
                    <a:pt x="183" y="52"/>
                    <a:pt x="181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58"/>
                    <a:pt x="183" y="57"/>
                    <a:pt x="183" y="56"/>
                  </a:cubicBezTo>
                  <a:moveTo>
                    <a:pt x="170" y="18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3"/>
                    <a:pt x="133" y="21"/>
                    <a:pt x="13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5"/>
                    <a:pt x="145" y="57"/>
                    <a:pt x="139" y="57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55" y="57"/>
                    <a:pt x="154" y="55"/>
                    <a:pt x="154" y="49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7" y="21"/>
                    <a:pt x="168" y="23"/>
                    <a:pt x="169" y="26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8"/>
                    <a:pt x="171" y="28"/>
                    <a:pt x="171" y="28"/>
                  </a:cubicBezTo>
                  <a:lnTo>
                    <a:pt x="170" y="18"/>
                  </a:lnTo>
                  <a:close/>
                  <a:moveTo>
                    <a:pt x="106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101" y="30"/>
                    <a:pt x="101" y="30"/>
                    <a:pt x="101" y="30"/>
                  </a:cubicBezTo>
                  <a:lnTo>
                    <a:pt x="106" y="42"/>
                  </a:lnTo>
                  <a:close/>
                  <a:moveTo>
                    <a:pt x="94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5"/>
                    <a:pt x="111" y="57"/>
                    <a:pt x="105" y="5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2" y="57"/>
                    <a:pt x="121" y="55"/>
                    <a:pt x="119" y="51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5"/>
                    <a:pt x="85" y="57"/>
                    <a:pt x="80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1" y="57"/>
                    <a:pt x="90" y="55"/>
                    <a:pt x="92" y="51"/>
                  </a:cubicBezTo>
                  <a:lnTo>
                    <a:pt x="94" y="45"/>
                  </a:lnTo>
                  <a:close/>
                  <a:moveTo>
                    <a:pt x="7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3"/>
                    <a:pt x="41" y="21"/>
                    <a:pt x="4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5"/>
                    <a:pt x="53" y="57"/>
                    <a:pt x="47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3" y="57"/>
                    <a:pt x="62" y="55"/>
                    <a:pt x="62" y="4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5" y="21"/>
                    <a:pt x="76" y="23"/>
                    <a:pt x="77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8" y="18"/>
                  </a:lnTo>
                  <a:close/>
                  <a:moveTo>
                    <a:pt x="4" y="56"/>
                  </a:moveTo>
                  <a:cubicBezTo>
                    <a:pt x="6" y="57"/>
                    <a:pt x="10" y="60"/>
                    <a:pt x="15" y="60"/>
                  </a:cubicBezTo>
                  <a:cubicBezTo>
                    <a:pt x="22" y="60"/>
                    <a:pt x="28" y="55"/>
                    <a:pt x="28" y="47"/>
                  </a:cubicBezTo>
                  <a:cubicBezTo>
                    <a:pt x="28" y="42"/>
                    <a:pt x="24" y="38"/>
                    <a:pt x="19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0"/>
                    <a:pt x="8" y="27"/>
                    <a:pt x="8" y="25"/>
                  </a:cubicBezTo>
                  <a:cubicBezTo>
                    <a:pt x="8" y="22"/>
                    <a:pt x="10" y="20"/>
                    <a:pt x="13" y="20"/>
                  </a:cubicBezTo>
                  <a:cubicBezTo>
                    <a:pt x="20" y="20"/>
                    <a:pt x="22" y="26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18"/>
                    <a:pt x="17" y="17"/>
                    <a:pt x="13" y="17"/>
                  </a:cubicBezTo>
                  <a:cubicBezTo>
                    <a:pt x="6" y="17"/>
                    <a:pt x="1" y="22"/>
                    <a:pt x="1" y="27"/>
                  </a:cubicBezTo>
                  <a:cubicBezTo>
                    <a:pt x="1" y="34"/>
                    <a:pt x="4" y="37"/>
                    <a:pt x="10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5"/>
                    <a:pt x="21" y="48"/>
                    <a:pt x="21" y="50"/>
                  </a:cubicBezTo>
                  <a:cubicBezTo>
                    <a:pt x="21" y="54"/>
                    <a:pt x="19" y="57"/>
                    <a:pt x="15" y="57"/>
                  </a:cubicBezTo>
                  <a:cubicBezTo>
                    <a:pt x="9" y="57"/>
                    <a:pt x="4" y="52"/>
                    <a:pt x="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58"/>
                    <a:pt x="3" y="57"/>
                    <a:pt x="4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20"/>
            <p:cNvSpPr>
              <a:spLocks noEditPoints="1"/>
            </p:cNvSpPr>
            <p:nvPr userDrawn="1"/>
          </p:nvSpPr>
          <p:spPr bwMode="auto">
            <a:xfrm>
              <a:off x="1501775" y="920750"/>
              <a:ext cx="1143000" cy="73025"/>
            </a:xfrm>
            <a:custGeom>
              <a:avLst/>
              <a:gdLst>
                <a:gd name="T0" fmla="*/ 643 w 666"/>
                <a:gd name="T1" fmla="*/ 4 h 43"/>
                <a:gd name="T2" fmla="*/ 621 w 666"/>
                <a:gd name="T3" fmla="*/ 22 h 43"/>
                <a:gd name="T4" fmla="*/ 574 w 666"/>
                <a:gd name="T5" fmla="*/ 2 h 43"/>
                <a:gd name="T6" fmla="*/ 583 w 666"/>
                <a:gd name="T7" fmla="*/ 5 h 43"/>
                <a:gd name="T8" fmla="*/ 583 w 666"/>
                <a:gd name="T9" fmla="*/ 42 h 43"/>
                <a:gd name="T10" fmla="*/ 598 w 666"/>
                <a:gd name="T11" fmla="*/ 5 h 43"/>
                <a:gd name="T12" fmla="*/ 615 w 666"/>
                <a:gd name="T13" fmla="*/ 11 h 43"/>
                <a:gd name="T14" fmla="*/ 564 w 666"/>
                <a:gd name="T15" fmla="*/ 31 h 43"/>
                <a:gd name="T16" fmla="*/ 549 w 666"/>
                <a:gd name="T17" fmla="*/ 3 h 43"/>
                <a:gd name="T18" fmla="*/ 559 w 666"/>
                <a:gd name="T19" fmla="*/ 0 h 43"/>
                <a:gd name="T20" fmla="*/ 546 w 666"/>
                <a:gd name="T21" fmla="*/ 23 h 43"/>
                <a:gd name="T22" fmla="*/ 538 w 666"/>
                <a:gd name="T23" fmla="*/ 28 h 43"/>
                <a:gd name="T24" fmla="*/ 540 w 666"/>
                <a:gd name="T25" fmla="*/ 40 h 43"/>
                <a:gd name="T26" fmla="*/ 504 w 666"/>
                <a:gd name="T27" fmla="*/ 4 h 43"/>
                <a:gd name="T28" fmla="*/ 481 w 666"/>
                <a:gd name="T29" fmla="*/ 22 h 43"/>
                <a:gd name="T30" fmla="*/ 477 w 666"/>
                <a:gd name="T31" fmla="*/ 2 h 43"/>
                <a:gd name="T32" fmla="*/ 456 w 666"/>
                <a:gd name="T33" fmla="*/ 31 h 43"/>
                <a:gd name="T34" fmla="*/ 430 w 666"/>
                <a:gd name="T35" fmla="*/ 2 h 43"/>
                <a:gd name="T36" fmla="*/ 454 w 666"/>
                <a:gd name="T37" fmla="*/ 43 h 43"/>
                <a:gd name="T38" fmla="*/ 416 w 666"/>
                <a:gd name="T39" fmla="*/ 26 h 43"/>
                <a:gd name="T40" fmla="*/ 402 w 666"/>
                <a:gd name="T41" fmla="*/ 4 h 43"/>
                <a:gd name="T42" fmla="*/ 387 w 666"/>
                <a:gd name="T43" fmla="*/ 11 h 43"/>
                <a:gd name="T44" fmla="*/ 419 w 666"/>
                <a:gd name="T45" fmla="*/ 11 h 43"/>
                <a:gd name="T46" fmla="*/ 409 w 666"/>
                <a:gd name="T47" fmla="*/ 4 h 43"/>
                <a:gd name="T48" fmla="*/ 371 w 666"/>
                <a:gd name="T49" fmla="*/ 33 h 43"/>
                <a:gd name="T50" fmla="*/ 355 w 666"/>
                <a:gd name="T51" fmla="*/ 39 h 43"/>
                <a:gd name="T52" fmla="*/ 360 w 666"/>
                <a:gd name="T53" fmla="*/ 29 h 43"/>
                <a:gd name="T54" fmla="*/ 352 w 666"/>
                <a:gd name="T55" fmla="*/ 19 h 43"/>
                <a:gd name="T56" fmla="*/ 367 w 666"/>
                <a:gd name="T57" fmla="*/ 10 h 43"/>
                <a:gd name="T58" fmla="*/ 334 w 666"/>
                <a:gd name="T59" fmla="*/ 2 h 43"/>
                <a:gd name="T60" fmla="*/ 334 w 666"/>
                <a:gd name="T61" fmla="*/ 40 h 43"/>
                <a:gd name="T62" fmla="*/ 279 w 666"/>
                <a:gd name="T63" fmla="*/ 2 h 43"/>
                <a:gd name="T64" fmla="*/ 279 w 666"/>
                <a:gd name="T65" fmla="*/ 40 h 43"/>
                <a:gd name="T66" fmla="*/ 288 w 666"/>
                <a:gd name="T67" fmla="*/ 32 h 43"/>
                <a:gd name="T68" fmla="*/ 318 w 666"/>
                <a:gd name="T69" fmla="*/ 11 h 43"/>
                <a:gd name="T70" fmla="*/ 308 w 666"/>
                <a:gd name="T71" fmla="*/ 4 h 43"/>
                <a:gd name="T72" fmla="*/ 248 w 666"/>
                <a:gd name="T73" fmla="*/ 40 h 43"/>
                <a:gd name="T74" fmla="*/ 271 w 666"/>
                <a:gd name="T75" fmla="*/ 22 h 43"/>
                <a:gd name="T76" fmla="*/ 271 w 666"/>
                <a:gd name="T77" fmla="*/ 22 h 43"/>
                <a:gd name="T78" fmla="*/ 209 w 666"/>
                <a:gd name="T79" fmla="*/ 11 h 43"/>
                <a:gd name="T80" fmla="*/ 194 w 666"/>
                <a:gd name="T81" fmla="*/ 4 h 43"/>
                <a:gd name="T82" fmla="*/ 194 w 666"/>
                <a:gd name="T83" fmla="*/ 42 h 43"/>
                <a:gd name="T84" fmla="*/ 141 w 666"/>
                <a:gd name="T85" fmla="*/ 11 h 43"/>
                <a:gd name="T86" fmla="*/ 158 w 666"/>
                <a:gd name="T87" fmla="*/ 5 h 43"/>
                <a:gd name="T88" fmla="*/ 173 w 666"/>
                <a:gd name="T89" fmla="*/ 42 h 43"/>
                <a:gd name="T90" fmla="*/ 173 w 666"/>
                <a:gd name="T91" fmla="*/ 5 h 43"/>
                <a:gd name="T92" fmla="*/ 183 w 666"/>
                <a:gd name="T93" fmla="*/ 2 h 43"/>
                <a:gd name="T94" fmla="*/ 96 w 666"/>
                <a:gd name="T95" fmla="*/ 42 h 43"/>
                <a:gd name="T96" fmla="*/ 133 w 666"/>
                <a:gd name="T97" fmla="*/ 34 h 43"/>
                <a:gd name="T98" fmla="*/ 111 w 666"/>
                <a:gd name="T99" fmla="*/ 11 h 43"/>
                <a:gd name="T100" fmla="*/ 96 w 666"/>
                <a:gd name="T101" fmla="*/ 4 h 43"/>
                <a:gd name="T102" fmla="*/ 65 w 666"/>
                <a:gd name="T103" fmla="*/ 13 h 43"/>
                <a:gd name="T104" fmla="*/ 75 w 666"/>
                <a:gd name="T105" fmla="*/ 35 h 43"/>
                <a:gd name="T106" fmla="*/ 92 w 666"/>
                <a:gd name="T107" fmla="*/ 40 h 43"/>
                <a:gd name="T108" fmla="*/ 53 w 666"/>
                <a:gd name="T109" fmla="*/ 34 h 43"/>
                <a:gd name="T110" fmla="*/ 61 w 666"/>
                <a:gd name="T111" fmla="*/ 40 h 43"/>
                <a:gd name="T112" fmla="*/ 48 w 666"/>
                <a:gd name="T113" fmla="*/ 2 h 43"/>
                <a:gd name="T114" fmla="*/ 27 w 666"/>
                <a:gd name="T115" fmla="*/ 31 h 43"/>
                <a:gd name="T116" fmla="*/ 0 w 666"/>
                <a:gd name="T117" fmla="*/ 2 h 43"/>
                <a:gd name="T118" fmla="*/ 25 w 666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43">
                  <a:moveTo>
                    <a:pt x="657" y="22"/>
                  </a:moveTo>
                  <a:cubicBezTo>
                    <a:pt x="657" y="30"/>
                    <a:pt x="653" y="40"/>
                    <a:pt x="643" y="40"/>
                  </a:cubicBezTo>
                  <a:cubicBezTo>
                    <a:pt x="634" y="40"/>
                    <a:pt x="630" y="30"/>
                    <a:pt x="630" y="22"/>
                  </a:cubicBezTo>
                  <a:cubicBezTo>
                    <a:pt x="630" y="14"/>
                    <a:pt x="634" y="4"/>
                    <a:pt x="643" y="4"/>
                  </a:cubicBezTo>
                  <a:cubicBezTo>
                    <a:pt x="653" y="4"/>
                    <a:pt x="657" y="14"/>
                    <a:pt x="657" y="22"/>
                  </a:cubicBezTo>
                  <a:moveTo>
                    <a:pt x="666" y="22"/>
                  </a:moveTo>
                  <a:cubicBezTo>
                    <a:pt x="666" y="10"/>
                    <a:pt x="656" y="1"/>
                    <a:pt x="643" y="1"/>
                  </a:cubicBezTo>
                  <a:cubicBezTo>
                    <a:pt x="631" y="1"/>
                    <a:pt x="621" y="10"/>
                    <a:pt x="621" y="22"/>
                  </a:cubicBezTo>
                  <a:cubicBezTo>
                    <a:pt x="621" y="34"/>
                    <a:pt x="631" y="43"/>
                    <a:pt x="643" y="43"/>
                  </a:cubicBezTo>
                  <a:cubicBezTo>
                    <a:pt x="656" y="43"/>
                    <a:pt x="666" y="34"/>
                    <a:pt x="666" y="22"/>
                  </a:cubicBezTo>
                  <a:moveTo>
                    <a:pt x="614" y="2"/>
                  </a:moveTo>
                  <a:cubicBezTo>
                    <a:pt x="574" y="2"/>
                    <a:pt x="574" y="2"/>
                    <a:pt x="574" y="2"/>
                  </a:cubicBezTo>
                  <a:cubicBezTo>
                    <a:pt x="573" y="11"/>
                    <a:pt x="573" y="11"/>
                    <a:pt x="573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6" y="6"/>
                    <a:pt x="577" y="5"/>
                    <a:pt x="583" y="5"/>
                  </a:cubicBezTo>
                  <a:cubicBezTo>
                    <a:pt x="590" y="5"/>
                    <a:pt x="590" y="5"/>
                    <a:pt x="590" y="5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9"/>
                    <a:pt x="589" y="40"/>
                    <a:pt x="583" y="40"/>
                  </a:cubicBezTo>
                  <a:cubicBezTo>
                    <a:pt x="583" y="42"/>
                    <a:pt x="583" y="42"/>
                    <a:pt x="583" y="42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599" y="40"/>
                    <a:pt x="598" y="39"/>
                    <a:pt x="598" y="32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605" y="5"/>
                    <a:pt x="605" y="5"/>
                    <a:pt x="605" y="5"/>
                  </a:cubicBezTo>
                  <a:cubicBezTo>
                    <a:pt x="611" y="5"/>
                    <a:pt x="612" y="6"/>
                    <a:pt x="613" y="10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5" y="11"/>
                    <a:pt x="615" y="11"/>
                    <a:pt x="615" y="11"/>
                  </a:cubicBezTo>
                  <a:lnTo>
                    <a:pt x="614" y="2"/>
                  </a:lnTo>
                  <a:close/>
                  <a:moveTo>
                    <a:pt x="540" y="40"/>
                  </a:moveTo>
                  <a:cubicBezTo>
                    <a:pt x="542" y="40"/>
                    <a:pt x="545" y="43"/>
                    <a:pt x="551" y="43"/>
                  </a:cubicBezTo>
                  <a:cubicBezTo>
                    <a:pt x="557" y="43"/>
                    <a:pt x="564" y="38"/>
                    <a:pt x="564" y="31"/>
                  </a:cubicBezTo>
                  <a:cubicBezTo>
                    <a:pt x="564" y="26"/>
                    <a:pt x="560" y="21"/>
                    <a:pt x="555" y="19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545" y="14"/>
                    <a:pt x="543" y="11"/>
                    <a:pt x="543" y="9"/>
                  </a:cubicBezTo>
                  <a:cubicBezTo>
                    <a:pt x="543" y="5"/>
                    <a:pt x="546" y="3"/>
                    <a:pt x="549" y="3"/>
                  </a:cubicBezTo>
                  <a:cubicBezTo>
                    <a:pt x="556" y="3"/>
                    <a:pt x="558" y="10"/>
                    <a:pt x="559" y="15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8" y="2"/>
                    <a:pt x="557" y="3"/>
                    <a:pt x="557" y="3"/>
                  </a:cubicBezTo>
                  <a:cubicBezTo>
                    <a:pt x="555" y="2"/>
                    <a:pt x="552" y="1"/>
                    <a:pt x="548" y="1"/>
                  </a:cubicBezTo>
                  <a:cubicBezTo>
                    <a:pt x="542" y="1"/>
                    <a:pt x="537" y="5"/>
                    <a:pt x="537" y="11"/>
                  </a:cubicBezTo>
                  <a:cubicBezTo>
                    <a:pt x="537" y="17"/>
                    <a:pt x="540" y="20"/>
                    <a:pt x="546" y="23"/>
                  </a:cubicBezTo>
                  <a:cubicBezTo>
                    <a:pt x="552" y="27"/>
                    <a:pt x="552" y="27"/>
                    <a:pt x="552" y="27"/>
                  </a:cubicBezTo>
                  <a:cubicBezTo>
                    <a:pt x="555" y="28"/>
                    <a:pt x="557" y="31"/>
                    <a:pt x="557" y="33"/>
                  </a:cubicBezTo>
                  <a:cubicBezTo>
                    <a:pt x="557" y="38"/>
                    <a:pt x="554" y="40"/>
                    <a:pt x="551" y="40"/>
                  </a:cubicBezTo>
                  <a:cubicBezTo>
                    <a:pt x="545" y="40"/>
                    <a:pt x="539" y="36"/>
                    <a:pt x="538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8" y="43"/>
                    <a:pt x="538" y="43"/>
                    <a:pt x="538" y="43"/>
                  </a:cubicBezTo>
                  <a:cubicBezTo>
                    <a:pt x="538" y="42"/>
                    <a:pt x="539" y="41"/>
                    <a:pt x="540" y="40"/>
                  </a:cubicBezTo>
                  <a:moveTo>
                    <a:pt x="517" y="22"/>
                  </a:moveTo>
                  <a:cubicBezTo>
                    <a:pt x="517" y="30"/>
                    <a:pt x="513" y="40"/>
                    <a:pt x="504" y="40"/>
                  </a:cubicBezTo>
                  <a:cubicBezTo>
                    <a:pt x="494" y="40"/>
                    <a:pt x="490" y="30"/>
                    <a:pt x="490" y="22"/>
                  </a:cubicBezTo>
                  <a:cubicBezTo>
                    <a:pt x="490" y="14"/>
                    <a:pt x="494" y="4"/>
                    <a:pt x="504" y="4"/>
                  </a:cubicBezTo>
                  <a:cubicBezTo>
                    <a:pt x="513" y="4"/>
                    <a:pt x="517" y="14"/>
                    <a:pt x="517" y="22"/>
                  </a:cubicBezTo>
                  <a:moveTo>
                    <a:pt x="526" y="22"/>
                  </a:moveTo>
                  <a:cubicBezTo>
                    <a:pt x="526" y="10"/>
                    <a:pt x="516" y="1"/>
                    <a:pt x="504" y="1"/>
                  </a:cubicBezTo>
                  <a:cubicBezTo>
                    <a:pt x="491" y="1"/>
                    <a:pt x="481" y="10"/>
                    <a:pt x="481" y="22"/>
                  </a:cubicBezTo>
                  <a:cubicBezTo>
                    <a:pt x="481" y="34"/>
                    <a:pt x="491" y="43"/>
                    <a:pt x="504" y="43"/>
                  </a:cubicBezTo>
                  <a:cubicBezTo>
                    <a:pt x="516" y="43"/>
                    <a:pt x="526" y="34"/>
                    <a:pt x="526" y="22"/>
                  </a:cubicBezTo>
                  <a:moveTo>
                    <a:pt x="477" y="4"/>
                  </a:moveTo>
                  <a:cubicBezTo>
                    <a:pt x="477" y="2"/>
                    <a:pt x="477" y="2"/>
                    <a:pt x="477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6" y="4"/>
                    <a:pt x="467" y="5"/>
                    <a:pt x="466" y="9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47" y="9"/>
                    <a:pt x="447" y="9"/>
                    <a:pt x="447" y="9"/>
                  </a:cubicBezTo>
                  <a:cubicBezTo>
                    <a:pt x="445" y="5"/>
                    <a:pt x="446" y="4"/>
                    <a:pt x="452" y="4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5" y="4"/>
                    <a:pt x="436" y="5"/>
                    <a:pt x="438" y="10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69" y="10"/>
                    <a:pt x="469" y="10"/>
                    <a:pt x="469" y="10"/>
                  </a:cubicBezTo>
                  <a:cubicBezTo>
                    <a:pt x="471" y="5"/>
                    <a:pt x="472" y="4"/>
                    <a:pt x="477" y="4"/>
                  </a:cubicBezTo>
                  <a:moveTo>
                    <a:pt x="416" y="11"/>
                  </a:moveTo>
                  <a:cubicBezTo>
                    <a:pt x="416" y="26"/>
                    <a:pt x="416" y="26"/>
                    <a:pt x="416" y="26"/>
                  </a:cubicBezTo>
                  <a:cubicBezTo>
                    <a:pt x="416" y="35"/>
                    <a:pt x="412" y="39"/>
                    <a:pt x="406" y="39"/>
                  </a:cubicBezTo>
                  <a:cubicBezTo>
                    <a:pt x="400" y="39"/>
                    <a:pt x="396" y="35"/>
                    <a:pt x="396" y="26"/>
                  </a:cubicBezTo>
                  <a:cubicBezTo>
                    <a:pt x="396" y="11"/>
                    <a:pt x="396" y="11"/>
                    <a:pt x="396" y="11"/>
                  </a:cubicBezTo>
                  <a:cubicBezTo>
                    <a:pt x="396" y="5"/>
                    <a:pt x="396" y="4"/>
                    <a:pt x="402" y="4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6" y="4"/>
                    <a:pt x="387" y="5"/>
                    <a:pt x="387" y="11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7" y="38"/>
                    <a:pt x="394" y="43"/>
                    <a:pt x="403" y="43"/>
                  </a:cubicBezTo>
                  <a:cubicBezTo>
                    <a:pt x="412" y="43"/>
                    <a:pt x="419" y="38"/>
                    <a:pt x="419" y="27"/>
                  </a:cubicBezTo>
                  <a:cubicBezTo>
                    <a:pt x="419" y="11"/>
                    <a:pt x="419" y="11"/>
                    <a:pt x="419" y="11"/>
                  </a:cubicBezTo>
                  <a:cubicBezTo>
                    <a:pt x="419" y="5"/>
                    <a:pt x="420" y="4"/>
                    <a:pt x="426" y="4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5" y="4"/>
                    <a:pt x="416" y="5"/>
                    <a:pt x="416" y="11"/>
                  </a:cubicBezTo>
                  <a:moveTo>
                    <a:pt x="334" y="42"/>
                  </a:moveTo>
                  <a:cubicBezTo>
                    <a:pt x="371" y="42"/>
                    <a:pt x="371" y="42"/>
                    <a:pt x="371" y="42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368" y="37"/>
                    <a:pt x="367" y="39"/>
                    <a:pt x="361" y="39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49" y="39"/>
                    <a:pt x="348" y="38"/>
                    <a:pt x="348" y="31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52" y="22"/>
                    <a:pt x="352" y="22"/>
                    <a:pt x="352" y="22"/>
                  </a:cubicBezTo>
                  <a:cubicBezTo>
                    <a:pt x="359" y="22"/>
                    <a:pt x="360" y="23"/>
                    <a:pt x="360" y="29"/>
                  </a:cubicBezTo>
                  <a:cubicBezTo>
                    <a:pt x="362" y="29"/>
                    <a:pt x="362" y="29"/>
                    <a:pt x="362" y="2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18"/>
                    <a:pt x="359" y="19"/>
                    <a:pt x="352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5" y="5"/>
                    <a:pt x="366" y="6"/>
                    <a:pt x="367" y="10"/>
                  </a:cubicBezTo>
                  <a:cubicBezTo>
                    <a:pt x="367" y="11"/>
                    <a:pt x="367" y="11"/>
                    <a:pt x="367" y="11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9" y="4"/>
                    <a:pt x="340" y="5"/>
                    <a:pt x="340" y="11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9"/>
                    <a:pt x="339" y="40"/>
                    <a:pt x="334" y="40"/>
                  </a:cubicBezTo>
                  <a:lnTo>
                    <a:pt x="334" y="42"/>
                  </a:lnTo>
                  <a:close/>
                  <a:moveTo>
                    <a:pt x="315" y="28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4" y="4"/>
                    <a:pt x="285" y="5"/>
                    <a:pt x="285" y="11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9"/>
                    <a:pt x="284" y="40"/>
                    <a:pt x="279" y="40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89" y="40"/>
                    <a:pt x="288" y="39"/>
                    <a:pt x="288" y="32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5"/>
                    <a:pt x="318" y="4"/>
                    <a:pt x="324" y="4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4" y="4"/>
                    <a:pt x="315" y="5"/>
                    <a:pt x="315" y="11"/>
                  </a:cubicBezTo>
                  <a:lnTo>
                    <a:pt x="315" y="28"/>
                  </a:lnTo>
                  <a:close/>
                  <a:moveTo>
                    <a:pt x="262" y="22"/>
                  </a:moveTo>
                  <a:cubicBezTo>
                    <a:pt x="262" y="30"/>
                    <a:pt x="258" y="40"/>
                    <a:pt x="248" y="40"/>
                  </a:cubicBezTo>
                  <a:cubicBezTo>
                    <a:pt x="239" y="40"/>
                    <a:pt x="235" y="30"/>
                    <a:pt x="235" y="22"/>
                  </a:cubicBezTo>
                  <a:cubicBezTo>
                    <a:pt x="235" y="14"/>
                    <a:pt x="239" y="4"/>
                    <a:pt x="248" y="4"/>
                  </a:cubicBezTo>
                  <a:cubicBezTo>
                    <a:pt x="258" y="4"/>
                    <a:pt x="262" y="14"/>
                    <a:pt x="262" y="22"/>
                  </a:cubicBezTo>
                  <a:moveTo>
                    <a:pt x="271" y="22"/>
                  </a:moveTo>
                  <a:cubicBezTo>
                    <a:pt x="271" y="10"/>
                    <a:pt x="261" y="1"/>
                    <a:pt x="248" y="1"/>
                  </a:cubicBezTo>
                  <a:cubicBezTo>
                    <a:pt x="236" y="1"/>
                    <a:pt x="226" y="10"/>
                    <a:pt x="226" y="22"/>
                  </a:cubicBezTo>
                  <a:cubicBezTo>
                    <a:pt x="226" y="34"/>
                    <a:pt x="236" y="43"/>
                    <a:pt x="248" y="43"/>
                  </a:cubicBezTo>
                  <a:cubicBezTo>
                    <a:pt x="261" y="43"/>
                    <a:pt x="271" y="34"/>
                    <a:pt x="271" y="22"/>
                  </a:cubicBezTo>
                  <a:moveTo>
                    <a:pt x="215" y="42"/>
                  </a:moveTo>
                  <a:cubicBezTo>
                    <a:pt x="215" y="40"/>
                    <a:pt x="215" y="40"/>
                    <a:pt x="215" y="40"/>
                  </a:cubicBezTo>
                  <a:cubicBezTo>
                    <a:pt x="210" y="40"/>
                    <a:pt x="209" y="39"/>
                    <a:pt x="209" y="3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10" y="4"/>
                    <a:pt x="215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200" y="4"/>
                    <a:pt x="200" y="5"/>
                    <a:pt x="200" y="11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40"/>
                    <a:pt x="194" y="40"/>
                  </a:cubicBezTo>
                  <a:cubicBezTo>
                    <a:pt x="194" y="42"/>
                    <a:pt x="194" y="42"/>
                    <a:pt x="194" y="42"/>
                  </a:cubicBezTo>
                  <a:lnTo>
                    <a:pt x="215" y="42"/>
                  </a:lnTo>
                  <a:close/>
                  <a:moveTo>
                    <a:pt x="183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6"/>
                    <a:pt x="145" y="5"/>
                    <a:pt x="15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9"/>
                    <a:pt x="157" y="40"/>
                    <a:pt x="152" y="4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8" y="40"/>
                    <a:pt x="167" y="39"/>
                    <a:pt x="167" y="32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80" y="5"/>
                    <a:pt x="180" y="6"/>
                    <a:pt x="181" y="10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3" y="11"/>
                    <a:pt x="183" y="11"/>
                    <a:pt x="183" y="11"/>
                  </a:cubicBezTo>
                  <a:lnTo>
                    <a:pt x="183" y="2"/>
                  </a:lnTo>
                  <a:close/>
                  <a:moveTo>
                    <a:pt x="103" y="11"/>
                  </a:moveTo>
                  <a:cubicBezTo>
                    <a:pt x="103" y="32"/>
                    <a:pt x="103" y="32"/>
                    <a:pt x="103" y="32"/>
                  </a:cubicBezTo>
                  <a:cubicBezTo>
                    <a:pt x="103" y="39"/>
                    <a:pt x="102" y="40"/>
                    <a:pt x="96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7"/>
                    <a:pt x="131" y="39"/>
                    <a:pt x="125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2" y="39"/>
                    <a:pt x="111" y="38"/>
                    <a:pt x="111" y="3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12" y="4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2" y="4"/>
                    <a:pt x="103" y="5"/>
                    <a:pt x="103" y="11"/>
                  </a:cubicBezTo>
                  <a:moveTo>
                    <a:pt x="7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65" y="13"/>
                    <a:pt x="65" y="13"/>
                    <a:pt x="65" y="13"/>
                  </a:cubicBezTo>
                  <a:lnTo>
                    <a:pt x="70" y="26"/>
                  </a:lnTo>
                  <a:close/>
                  <a:moveTo>
                    <a:pt x="5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8"/>
                    <a:pt x="75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6" y="40"/>
                    <a:pt x="85" y="38"/>
                    <a:pt x="83" y="3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9"/>
                    <a:pt x="49" y="40"/>
                    <a:pt x="44" y="40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0"/>
                    <a:pt x="54" y="39"/>
                    <a:pt x="56" y="35"/>
                  </a:cubicBezTo>
                  <a:lnTo>
                    <a:pt x="58" y="29"/>
                  </a:lnTo>
                  <a:close/>
                  <a:moveTo>
                    <a:pt x="48" y="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7" y="4"/>
                    <a:pt x="38" y="5"/>
                    <a:pt x="36" y="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7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4"/>
                    <a:pt x="7" y="5"/>
                    <a:pt x="9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5"/>
                    <a:pt x="4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auto">
            <a:xfrm>
              <a:off x="919163" y="682625"/>
              <a:ext cx="474663" cy="654050"/>
            </a:xfrm>
            <a:custGeom>
              <a:avLst/>
              <a:gdLst>
                <a:gd name="T0" fmla="*/ 203 w 276"/>
                <a:gd name="T1" fmla="*/ 347 h 380"/>
                <a:gd name="T2" fmla="*/ 178 w 276"/>
                <a:gd name="T3" fmla="*/ 210 h 380"/>
                <a:gd name="T4" fmla="*/ 124 w 276"/>
                <a:gd name="T5" fmla="*/ 238 h 380"/>
                <a:gd name="T6" fmla="*/ 67 w 276"/>
                <a:gd name="T7" fmla="*/ 262 h 380"/>
                <a:gd name="T8" fmla="*/ 54 w 276"/>
                <a:gd name="T9" fmla="*/ 278 h 380"/>
                <a:gd name="T10" fmla="*/ 68 w 276"/>
                <a:gd name="T11" fmla="*/ 294 h 380"/>
                <a:gd name="T12" fmla="*/ 81 w 276"/>
                <a:gd name="T13" fmla="*/ 300 h 380"/>
                <a:gd name="T14" fmla="*/ 104 w 276"/>
                <a:gd name="T15" fmla="*/ 299 h 380"/>
                <a:gd name="T16" fmla="*/ 144 w 276"/>
                <a:gd name="T17" fmla="*/ 284 h 380"/>
                <a:gd name="T18" fmla="*/ 157 w 276"/>
                <a:gd name="T19" fmla="*/ 248 h 380"/>
                <a:gd name="T20" fmla="*/ 28 w 276"/>
                <a:gd name="T21" fmla="*/ 325 h 380"/>
                <a:gd name="T22" fmla="*/ 70 w 276"/>
                <a:gd name="T23" fmla="*/ 367 h 380"/>
                <a:gd name="T24" fmla="*/ 75 w 276"/>
                <a:gd name="T25" fmla="*/ 313 h 380"/>
                <a:gd name="T26" fmla="*/ 37 w 276"/>
                <a:gd name="T27" fmla="*/ 309 h 380"/>
                <a:gd name="T28" fmla="*/ 18 w 276"/>
                <a:gd name="T29" fmla="*/ 326 h 380"/>
                <a:gd name="T30" fmla="*/ 61 w 276"/>
                <a:gd name="T31" fmla="*/ 43 h 380"/>
                <a:gd name="T32" fmla="*/ 49 w 276"/>
                <a:gd name="T33" fmla="*/ 32 h 380"/>
                <a:gd name="T34" fmla="*/ 38 w 276"/>
                <a:gd name="T35" fmla="*/ 30 h 380"/>
                <a:gd name="T36" fmla="*/ 46 w 276"/>
                <a:gd name="T37" fmla="*/ 52 h 380"/>
                <a:gd name="T38" fmla="*/ 59 w 276"/>
                <a:gd name="T39" fmla="*/ 50 h 380"/>
                <a:gd name="T40" fmla="*/ 40 w 276"/>
                <a:gd name="T41" fmla="*/ 62 h 380"/>
                <a:gd name="T42" fmla="*/ 43 w 276"/>
                <a:gd name="T43" fmla="*/ 77 h 380"/>
                <a:gd name="T44" fmla="*/ 63 w 276"/>
                <a:gd name="T45" fmla="*/ 114 h 380"/>
                <a:gd name="T46" fmla="*/ 77 w 276"/>
                <a:gd name="T47" fmla="*/ 120 h 380"/>
                <a:gd name="T48" fmla="*/ 73 w 276"/>
                <a:gd name="T49" fmla="*/ 38 h 380"/>
                <a:gd name="T50" fmla="*/ 81 w 276"/>
                <a:gd name="T51" fmla="*/ 64 h 380"/>
                <a:gd name="T52" fmla="*/ 110 w 276"/>
                <a:gd name="T53" fmla="*/ 36 h 380"/>
                <a:gd name="T54" fmla="*/ 173 w 276"/>
                <a:gd name="T55" fmla="*/ 52 h 380"/>
                <a:gd name="T56" fmla="*/ 168 w 276"/>
                <a:gd name="T57" fmla="*/ 36 h 380"/>
                <a:gd name="T58" fmla="*/ 156 w 276"/>
                <a:gd name="T59" fmla="*/ 15 h 380"/>
                <a:gd name="T60" fmla="*/ 133 w 276"/>
                <a:gd name="T61" fmla="*/ 19 h 380"/>
                <a:gd name="T62" fmla="*/ 158 w 276"/>
                <a:gd name="T63" fmla="*/ 36 h 380"/>
                <a:gd name="T64" fmla="*/ 249 w 276"/>
                <a:gd name="T65" fmla="*/ 48 h 380"/>
                <a:gd name="T66" fmla="*/ 230 w 276"/>
                <a:gd name="T67" fmla="*/ 79 h 380"/>
                <a:gd name="T68" fmla="*/ 232 w 276"/>
                <a:gd name="T69" fmla="*/ 119 h 380"/>
                <a:gd name="T70" fmla="*/ 276 w 276"/>
                <a:gd name="T71" fmla="*/ 161 h 380"/>
                <a:gd name="T72" fmla="*/ 198 w 276"/>
                <a:gd name="T73" fmla="*/ 99 h 380"/>
                <a:gd name="T74" fmla="*/ 221 w 276"/>
                <a:gd name="T75" fmla="*/ 163 h 380"/>
                <a:gd name="T76" fmla="*/ 237 w 276"/>
                <a:gd name="T77" fmla="*/ 191 h 380"/>
                <a:gd name="T78" fmla="*/ 173 w 276"/>
                <a:gd name="T79" fmla="*/ 144 h 380"/>
                <a:gd name="T80" fmla="*/ 186 w 276"/>
                <a:gd name="T81" fmla="*/ 118 h 380"/>
                <a:gd name="T82" fmla="*/ 170 w 276"/>
                <a:gd name="T83" fmla="*/ 63 h 380"/>
                <a:gd name="T84" fmla="*/ 109 w 276"/>
                <a:gd name="T85" fmla="*/ 54 h 380"/>
                <a:gd name="T86" fmla="*/ 105 w 276"/>
                <a:gd name="T87" fmla="*/ 80 h 380"/>
                <a:gd name="T88" fmla="*/ 131 w 276"/>
                <a:gd name="T89" fmla="*/ 84 h 380"/>
                <a:gd name="T90" fmla="*/ 104 w 276"/>
                <a:gd name="T91" fmla="*/ 91 h 380"/>
                <a:gd name="T92" fmla="*/ 106 w 276"/>
                <a:gd name="T93" fmla="*/ 104 h 380"/>
                <a:gd name="T94" fmla="*/ 50 w 276"/>
                <a:gd name="T95" fmla="*/ 161 h 380"/>
                <a:gd name="T96" fmla="*/ 29 w 276"/>
                <a:gd name="T97" fmla="*/ 164 h 380"/>
                <a:gd name="T98" fmla="*/ 7 w 276"/>
                <a:gd name="T99" fmla="*/ 171 h 380"/>
                <a:gd name="T100" fmla="*/ 20 w 276"/>
                <a:gd name="T101" fmla="*/ 190 h 380"/>
                <a:gd name="T102" fmla="*/ 42 w 276"/>
                <a:gd name="T103" fmla="*/ 197 h 380"/>
                <a:gd name="T104" fmla="*/ 90 w 276"/>
                <a:gd name="T105" fmla="*/ 180 h 380"/>
                <a:gd name="T106" fmla="*/ 174 w 276"/>
                <a:gd name="T107" fmla="*/ 198 h 380"/>
                <a:gd name="T108" fmla="*/ 208 w 276"/>
                <a:gd name="T109" fmla="*/ 266 h 380"/>
                <a:gd name="T110" fmla="*/ 213 w 276"/>
                <a:gd name="T111" fmla="*/ 316 h 380"/>
                <a:gd name="T112" fmla="*/ 214 w 276"/>
                <a:gd name="T113" fmla="*/ 333 h 380"/>
                <a:gd name="T114" fmla="*/ 237 w 276"/>
                <a:gd name="T115" fmla="*/ 335 h 380"/>
                <a:gd name="T116" fmla="*/ 240 w 276"/>
                <a:gd name="T117" fmla="*/ 352 h 380"/>
                <a:gd name="T118" fmla="*/ 265 w 276"/>
                <a:gd name="T119" fmla="*/ 333 h 380"/>
                <a:gd name="T120" fmla="*/ 259 w 276"/>
                <a:gd name="T121" fmla="*/ 283 h 380"/>
                <a:gd name="T122" fmla="*/ 245 w 276"/>
                <a:gd name="T123" fmla="*/ 242 h 380"/>
                <a:gd name="T124" fmla="*/ 241 w 276"/>
                <a:gd name="T12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80">
                  <a:moveTo>
                    <a:pt x="75" y="352"/>
                  </a:moveTo>
                  <a:cubicBezTo>
                    <a:pt x="82" y="357"/>
                    <a:pt x="87" y="360"/>
                    <a:pt x="93" y="362"/>
                  </a:cubicBezTo>
                  <a:cubicBezTo>
                    <a:pt x="107" y="369"/>
                    <a:pt x="136" y="380"/>
                    <a:pt x="176" y="376"/>
                  </a:cubicBezTo>
                  <a:cubicBezTo>
                    <a:pt x="210" y="373"/>
                    <a:pt x="228" y="362"/>
                    <a:pt x="231" y="360"/>
                  </a:cubicBezTo>
                  <a:cubicBezTo>
                    <a:pt x="226" y="358"/>
                    <a:pt x="221" y="355"/>
                    <a:pt x="216" y="351"/>
                  </a:cubicBezTo>
                  <a:cubicBezTo>
                    <a:pt x="216" y="351"/>
                    <a:pt x="215" y="352"/>
                    <a:pt x="215" y="353"/>
                  </a:cubicBezTo>
                  <a:cubicBezTo>
                    <a:pt x="215" y="356"/>
                    <a:pt x="215" y="359"/>
                    <a:pt x="215" y="359"/>
                  </a:cubicBezTo>
                  <a:cubicBezTo>
                    <a:pt x="215" y="359"/>
                    <a:pt x="215" y="359"/>
                    <a:pt x="214" y="359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4" y="359"/>
                    <a:pt x="213" y="359"/>
                    <a:pt x="211" y="358"/>
                  </a:cubicBezTo>
                  <a:cubicBezTo>
                    <a:pt x="208" y="357"/>
                    <a:pt x="204" y="353"/>
                    <a:pt x="203" y="347"/>
                  </a:cubicBezTo>
                  <a:cubicBezTo>
                    <a:pt x="203" y="347"/>
                    <a:pt x="203" y="346"/>
                    <a:pt x="203" y="346"/>
                  </a:cubicBezTo>
                  <a:cubicBezTo>
                    <a:pt x="196" y="349"/>
                    <a:pt x="181" y="354"/>
                    <a:pt x="167" y="354"/>
                  </a:cubicBezTo>
                  <a:cubicBezTo>
                    <a:pt x="138" y="355"/>
                    <a:pt x="113" y="350"/>
                    <a:pt x="89" y="339"/>
                  </a:cubicBezTo>
                  <a:cubicBezTo>
                    <a:pt x="86" y="338"/>
                    <a:pt x="83" y="337"/>
                    <a:pt x="82" y="336"/>
                  </a:cubicBezTo>
                  <a:cubicBezTo>
                    <a:pt x="82" y="337"/>
                    <a:pt x="81" y="341"/>
                    <a:pt x="87" y="347"/>
                  </a:cubicBezTo>
                  <a:cubicBezTo>
                    <a:pt x="87" y="347"/>
                    <a:pt x="87" y="347"/>
                    <a:pt x="87" y="348"/>
                  </a:cubicBezTo>
                  <a:cubicBezTo>
                    <a:pt x="87" y="348"/>
                    <a:pt x="87" y="348"/>
                    <a:pt x="87" y="348"/>
                  </a:cubicBezTo>
                  <a:cubicBezTo>
                    <a:pt x="84" y="347"/>
                    <a:pt x="81" y="347"/>
                    <a:pt x="79" y="348"/>
                  </a:cubicBezTo>
                  <a:cubicBezTo>
                    <a:pt x="77" y="349"/>
                    <a:pt x="76" y="351"/>
                    <a:pt x="75" y="352"/>
                  </a:cubicBezTo>
                  <a:moveTo>
                    <a:pt x="179" y="210"/>
                  </a:moveTo>
                  <a:cubicBezTo>
                    <a:pt x="178" y="210"/>
                    <a:pt x="178" y="210"/>
                    <a:pt x="178" y="210"/>
                  </a:cubicBezTo>
                  <a:cubicBezTo>
                    <a:pt x="178" y="210"/>
                    <a:pt x="178" y="210"/>
                    <a:pt x="179" y="210"/>
                  </a:cubicBezTo>
                  <a:cubicBezTo>
                    <a:pt x="181" y="208"/>
                    <a:pt x="183" y="206"/>
                    <a:pt x="183" y="206"/>
                  </a:cubicBezTo>
                  <a:cubicBezTo>
                    <a:pt x="182" y="205"/>
                    <a:pt x="180" y="204"/>
                    <a:pt x="179" y="204"/>
                  </a:cubicBezTo>
                  <a:cubicBezTo>
                    <a:pt x="162" y="211"/>
                    <a:pt x="144" y="221"/>
                    <a:pt x="133" y="228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0" y="230"/>
                    <a:pt x="127" y="231"/>
                    <a:pt x="123" y="230"/>
                  </a:cubicBezTo>
                  <a:cubicBezTo>
                    <a:pt x="120" y="229"/>
                    <a:pt x="118" y="228"/>
                    <a:pt x="118" y="228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20" y="236"/>
                    <a:pt x="122" y="237"/>
                    <a:pt x="124" y="237"/>
                  </a:cubicBezTo>
                  <a:cubicBezTo>
                    <a:pt x="124" y="237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1" y="238"/>
                    <a:pt x="118" y="240"/>
                    <a:pt x="116" y="242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7"/>
                    <a:pt x="123" y="245"/>
                    <a:pt x="128" y="244"/>
                  </a:cubicBezTo>
                  <a:cubicBezTo>
                    <a:pt x="128" y="244"/>
                    <a:pt x="128" y="245"/>
                    <a:pt x="128" y="245"/>
                  </a:cubicBezTo>
                  <a:cubicBezTo>
                    <a:pt x="129" y="245"/>
                    <a:pt x="129" y="245"/>
                    <a:pt x="129" y="246"/>
                  </a:cubicBezTo>
                  <a:cubicBezTo>
                    <a:pt x="129" y="254"/>
                    <a:pt x="117" y="266"/>
                    <a:pt x="105" y="270"/>
                  </a:cubicBezTo>
                  <a:cubicBezTo>
                    <a:pt x="94" y="275"/>
                    <a:pt x="85" y="275"/>
                    <a:pt x="82" y="274"/>
                  </a:cubicBezTo>
                  <a:cubicBezTo>
                    <a:pt x="78" y="271"/>
                    <a:pt x="76" y="268"/>
                    <a:pt x="75" y="265"/>
                  </a:cubicBezTo>
                  <a:cubicBezTo>
                    <a:pt x="73" y="263"/>
                    <a:pt x="72" y="261"/>
                    <a:pt x="71" y="261"/>
                  </a:cubicBezTo>
                  <a:cubicBezTo>
                    <a:pt x="70" y="261"/>
                    <a:pt x="70" y="261"/>
                    <a:pt x="69" y="261"/>
                  </a:cubicBezTo>
                  <a:cubicBezTo>
                    <a:pt x="69" y="262"/>
                    <a:pt x="68" y="262"/>
                    <a:pt x="67" y="262"/>
                  </a:cubicBezTo>
                  <a:cubicBezTo>
                    <a:pt x="63" y="261"/>
                    <a:pt x="55" y="261"/>
                    <a:pt x="53" y="266"/>
                  </a:cubicBezTo>
                  <a:cubicBezTo>
                    <a:pt x="55" y="266"/>
                    <a:pt x="61" y="265"/>
                    <a:pt x="62" y="267"/>
                  </a:cubicBezTo>
                  <a:cubicBezTo>
                    <a:pt x="62" y="268"/>
                    <a:pt x="62" y="268"/>
                    <a:pt x="60" y="269"/>
                  </a:cubicBezTo>
                  <a:cubicBezTo>
                    <a:pt x="60" y="269"/>
                    <a:pt x="59" y="270"/>
                    <a:pt x="59" y="270"/>
                  </a:cubicBezTo>
                  <a:cubicBezTo>
                    <a:pt x="59" y="273"/>
                    <a:pt x="66" y="276"/>
                    <a:pt x="70" y="278"/>
                  </a:cubicBezTo>
                  <a:cubicBezTo>
                    <a:pt x="72" y="279"/>
                    <a:pt x="73" y="280"/>
                    <a:pt x="74" y="280"/>
                  </a:cubicBezTo>
                  <a:cubicBezTo>
                    <a:pt x="74" y="280"/>
                    <a:pt x="74" y="281"/>
                    <a:pt x="74" y="281"/>
                  </a:cubicBezTo>
                  <a:cubicBezTo>
                    <a:pt x="74" y="282"/>
                    <a:pt x="74" y="282"/>
                    <a:pt x="73" y="282"/>
                  </a:cubicBezTo>
                  <a:cubicBezTo>
                    <a:pt x="71" y="282"/>
                    <a:pt x="67" y="280"/>
                    <a:pt x="63" y="279"/>
                  </a:cubicBezTo>
                  <a:cubicBezTo>
                    <a:pt x="61" y="278"/>
                    <a:pt x="59" y="277"/>
                    <a:pt x="57" y="277"/>
                  </a:cubicBezTo>
                  <a:cubicBezTo>
                    <a:pt x="55" y="276"/>
                    <a:pt x="54" y="277"/>
                    <a:pt x="54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49" y="278"/>
                    <a:pt x="44" y="280"/>
                    <a:pt x="42" y="283"/>
                  </a:cubicBezTo>
                  <a:cubicBezTo>
                    <a:pt x="40" y="285"/>
                    <a:pt x="40" y="288"/>
                    <a:pt x="41" y="290"/>
                  </a:cubicBezTo>
                  <a:cubicBezTo>
                    <a:pt x="42" y="289"/>
                    <a:pt x="46" y="284"/>
                    <a:pt x="49" y="285"/>
                  </a:cubicBezTo>
                  <a:cubicBezTo>
                    <a:pt x="50" y="286"/>
                    <a:pt x="50" y="287"/>
                    <a:pt x="50" y="288"/>
                  </a:cubicBezTo>
                  <a:cubicBezTo>
                    <a:pt x="50" y="289"/>
                    <a:pt x="50" y="291"/>
                    <a:pt x="52" y="292"/>
                  </a:cubicBezTo>
                  <a:cubicBezTo>
                    <a:pt x="54" y="294"/>
                    <a:pt x="59" y="293"/>
                    <a:pt x="64" y="292"/>
                  </a:cubicBezTo>
                  <a:cubicBezTo>
                    <a:pt x="67" y="292"/>
                    <a:pt x="69" y="292"/>
                    <a:pt x="71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75" y="292"/>
                    <a:pt x="75" y="293"/>
                    <a:pt x="75" y="293"/>
                  </a:cubicBezTo>
                  <a:cubicBezTo>
                    <a:pt x="74" y="294"/>
                    <a:pt x="72" y="294"/>
                    <a:pt x="68" y="294"/>
                  </a:cubicBezTo>
                  <a:cubicBezTo>
                    <a:pt x="63" y="295"/>
                    <a:pt x="57" y="296"/>
                    <a:pt x="57" y="298"/>
                  </a:cubicBezTo>
                  <a:cubicBezTo>
                    <a:pt x="57" y="298"/>
                    <a:pt x="57" y="299"/>
                    <a:pt x="57" y="300"/>
                  </a:cubicBezTo>
                  <a:cubicBezTo>
                    <a:pt x="57" y="301"/>
                    <a:pt x="57" y="301"/>
                    <a:pt x="56" y="302"/>
                  </a:cubicBezTo>
                  <a:cubicBezTo>
                    <a:pt x="55" y="304"/>
                    <a:pt x="53" y="306"/>
                    <a:pt x="53" y="309"/>
                  </a:cubicBezTo>
                  <a:cubicBezTo>
                    <a:pt x="53" y="314"/>
                    <a:pt x="57" y="317"/>
                    <a:pt x="58" y="318"/>
                  </a:cubicBezTo>
                  <a:cubicBezTo>
                    <a:pt x="58" y="318"/>
                    <a:pt x="58" y="317"/>
                    <a:pt x="58" y="316"/>
                  </a:cubicBezTo>
                  <a:cubicBezTo>
                    <a:pt x="58" y="314"/>
                    <a:pt x="57" y="311"/>
                    <a:pt x="59" y="310"/>
                  </a:cubicBezTo>
                  <a:cubicBezTo>
                    <a:pt x="60" y="309"/>
                    <a:pt x="61" y="310"/>
                    <a:pt x="62" y="311"/>
                  </a:cubicBezTo>
                  <a:cubicBezTo>
                    <a:pt x="62" y="312"/>
                    <a:pt x="63" y="313"/>
                    <a:pt x="65" y="313"/>
                  </a:cubicBezTo>
                  <a:cubicBezTo>
                    <a:pt x="67" y="313"/>
                    <a:pt x="69" y="311"/>
                    <a:pt x="72" y="308"/>
                  </a:cubicBezTo>
                  <a:cubicBezTo>
                    <a:pt x="74" y="305"/>
                    <a:pt x="77" y="302"/>
                    <a:pt x="81" y="300"/>
                  </a:cubicBezTo>
                  <a:cubicBezTo>
                    <a:pt x="87" y="297"/>
                    <a:pt x="88" y="297"/>
                    <a:pt x="89" y="298"/>
                  </a:cubicBezTo>
                  <a:cubicBezTo>
                    <a:pt x="89" y="298"/>
                    <a:pt x="89" y="299"/>
                    <a:pt x="89" y="300"/>
                  </a:cubicBezTo>
                  <a:cubicBezTo>
                    <a:pt x="88" y="301"/>
                    <a:pt x="88" y="303"/>
                    <a:pt x="88" y="303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1" y="304"/>
                    <a:pt x="93" y="305"/>
                    <a:pt x="93" y="306"/>
                  </a:cubicBezTo>
                  <a:cubicBezTo>
                    <a:pt x="93" y="309"/>
                    <a:pt x="90" y="312"/>
                    <a:pt x="89" y="313"/>
                  </a:cubicBezTo>
                  <a:cubicBezTo>
                    <a:pt x="90" y="313"/>
                    <a:pt x="91" y="313"/>
                    <a:pt x="92" y="313"/>
                  </a:cubicBezTo>
                  <a:cubicBezTo>
                    <a:pt x="95" y="312"/>
                    <a:pt x="98" y="309"/>
                    <a:pt x="100" y="305"/>
                  </a:cubicBezTo>
                  <a:cubicBezTo>
                    <a:pt x="101" y="304"/>
                    <a:pt x="101" y="303"/>
                    <a:pt x="102" y="303"/>
                  </a:cubicBezTo>
                  <a:cubicBezTo>
                    <a:pt x="103" y="303"/>
                    <a:pt x="103" y="303"/>
                    <a:pt x="104" y="302"/>
                  </a:cubicBezTo>
                  <a:cubicBezTo>
                    <a:pt x="104" y="301"/>
                    <a:pt x="104" y="300"/>
                    <a:pt x="104" y="299"/>
                  </a:cubicBezTo>
                  <a:cubicBezTo>
                    <a:pt x="104" y="298"/>
                    <a:pt x="104" y="297"/>
                    <a:pt x="105" y="296"/>
                  </a:cubicBezTo>
                  <a:cubicBezTo>
                    <a:pt x="106" y="294"/>
                    <a:pt x="108" y="293"/>
                    <a:pt x="110" y="293"/>
                  </a:cubicBezTo>
                  <a:cubicBezTo>
                    <a:pt x="113" y="292"/>
                    <a:pt x="114" y="292"/>
                    <a:pt x="114" y="290"/>
                  </a:cubicBezTo>
                  <a:cubicBezTo>
                    <a:pt x="114" y="286"/>
                    <a:pt x="117" y="285"/>
                    <a:pt x="120" y="284"/>
                  </a:cubicBezTo>
                  <a:cubicBezTo>
                    <a:pt x="120" y="283"/>
                    <a:pt x="120" y="283"/>
                    <a:pt x="120" y="283"/>
                  </a:cubicBezTo>
                  <a:cubicBezTo>
                    <a:pt x="121" y="283"/>
                    <a:pt x="121" y="284"/>
                    <a:pt x="121" y="285"/>
                  </a:cubicBezTo>
                  <a:cubicBezTo>
                    <a:pt x="122" y="286"/>
                    <a:pt x="124" y="290"/>
                    <a:pt x="130" y="292"/>
                  </a:cubicBezTo>
                  <a:cubicBezTo>
                    <a:pt x="130" y="292"/>
                    <a:pt x="131" y="292"/>
                    <a:pt x="131" y="292"/>
                  </a:cubicBezTo>
                  <a:cubicBezTo>
                    <a:pt x="133" y="291"/>
                    <a:pt x="136" y="290"/>
                    <a:pt x="139" y="288"/>
                  </a:cubicBezTo>
                  <a:cubicBezTo>
                    <a:pt x="142" y="287"/>
                    <a:pt x="144" y="285"/>
                    <a:pt x="145" y="284"/>
                  </a:cubicBezTo>
                  <a:cubicBezTo>
                    <a:pt x="145" y="284"/>
                    <a:pt x="144" y="284"/>
                    <a:pt x="144" y="284"/>
                  </a:cubicBezTo>
                  <a:cubicBezTo>
                    <a:pt x="143" y="283"/>
                    <a:pt x="141" y="281"/>
                    <a:pt x="140" y="278"/>
                  </a:cubicBezTo>
                  <a:cubicBezTo>
                    <a:pt x="140" y="276"/>
                    <a:pt x="139" y="274"/>
                    <a:pt x="140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0" y="274"/>
                    <a:pt x="144" y="280"/>
                    <a:pt x="149" y="282"/>
                  </a:cubicBezTo>
                  <a:cubicBezTo>
                    <a:pt x="154" y="280"/>
                    <a:pt x="158" y="277"/>
                    <a:pt x="161" y="275"/>
                  </a:cubicBezTo>
                  <a:cubicBezTo>
                    <a:pt x="162" y="274"/>
                    <a:pt x="163" y="274"/>
                    <a:pt x="163" y="274"/>
                  </a:cubicBezTo>
                  <a:cubicBezTo>
                    <a:pt x="163" y="273"/>
                    <a:pt x="162" y="272"/>
                    <a:pt x="161" y="271"/>
                  </a:cubicBezTo>
                  <a:cubicBezTo>
                    <a:pt x="159" y="269"/>
                    <a:pt x="156" y="267"/>
                    <a:pt x="157" y="265"/>
                  </a:cubicBezTo>
                  <a:cubicBezTo>
                    <a:pt x="157" y="264"/>
                    <a:pt x="157" y="264"/>
                    <a:pt x="158" y="263"/>
                  </a:cubicBezTo>
                  <a:cubicBezTo>
                    <a:pt x="159" y="262"/>
                    <a:pt x="158" y="260"/>
                    <a:pt x="157" y="257"/>
                  </a:cubicBezTo>
                  <a:cubicBezTo>
                    <a:pt x="155" y="254"/>
                    <a:pt x="154" y="250"/>
                    <a:pt x="157" y="248"/>
                  </a:cubicBezTo>
                  <a:cubicBezTo>
                    <a:pt x="166" y="243"/>
                    <a:pt x="176" y="239"/>
                    <a:pt x="185" y="234"/>
                  </a:cubicBezTo>
                  <a:cubicBezTo>
                    <a:pt x="190" y="232"/>
                    <a:pt x="195" y="230"/>
                    <a:pt x="199" y="228"/>
                  </a:cubicBezTo>
                  <a:cubicBezTo>
                    <a:pt x="199" y="227"/>
                    <a:pt x="198" y="222"/>
                    <a:pt x="193" y="218"/>
                  </a:cubicBezTo>
                  <a:cubicBezTo>
                    <a:pt x="190" y="215"/>
                    <a:pt x="185" y="213"/>
                    <a:pt x="182" y="212"/>
                  </a:cubicBezTo>
                  <a:cubicBezTo>
                    <a:pt x="181" y="211"/>
                    <a:pt x="180" y="211"/>
                    <a:pt x="179" y="210"/>
                  </a:cubicBezTo>
                  <a:moveTo>
                    <a:pt x="18" y="326"/>
                  </a:moveTo>
                  <a:cubicBezTo>
                    <a:pt x="18" y="326"/>
                    <a:pt x="17" y="329"/>
                    <a:pt x="19" y="331"/>
                  </a:cubicBezTo>
                  <a:cubicBezTo>
                    <a:pt x="21" y="333"/>
                    <a:pt x="24" y="334"/>
                    <a:pt x="25" y="333"/>
                  </a:cubicBezTo>
                  <a:cubicBezTo>
                    <a:pt x="26" y="332"/>
                    <a:pt x="26" y="330"/>
                    <a:pt x="26" y="329"/>
                  </a:cubicBezTo>
                  <a:cubicBezTo>
                    <a:pt x="26" y="328"/>
                    <a:pt x="26" y="327"/>
                    <a:pt x="27" y="326"/>
                  </a:cubicBezTo>
                  <a:cubicBezTo>
                    <a:pt x="27" y="325"/>
                    <a:pt x="28" y="325"/>
                    <a:pt x="28" y="325"/>
                  </a:cubicBezTo>
                  <a:cubicBezTo>
                    <a:pt x="29" y="325"/>
                    <a:pt x="29" y="325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40" y="329"/>
                    <a:pt x="52" y="335"/>
                    <a:pt x="65" y="345"/>
                  </a:cubicBezTo>
                  <a:cubicBezTo>
                    <a:pt x="66" y="345"/>
                    <a:pt x="67" y="346"/>
                    <a:pt x="67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8"/>
                    <a:pt x="66" y="350"/>
                    <a:pt x="65" y="352"/>
                  </a:cubicBezTo>
                  <a:cubicBezTo>
                    <a:pt x="65" y="353"/>
                    <a:pt x="64" y="353"/>
                    <a:pt x="64" y="354"/>
                  </a:cubicBezTo>
                  <a:cubicBezTo>
                    <a:pt x="61" y="359"/>
                    <a:pt x="59" y="364"/>
                    <a:pt x="59" y="367"/>
                  </a:cubicBezTo>
                  <a:cubicBezTo>
                    <a:pt x="60" y="370"/>
                    <a:pt x="62" y="371"/>
                    <a:pt x="64" y="371"/>
                  </a:cubicBezTo>
                  <a:cubicBezTo>
                    <a:pt x="67" y="372"/>
                    <a:pt x="69" y="369"/>
                    <a:pt x="70" y="367"/>
                  </a:cubicBezTo>
                  <a:cubicBezTo>
                    <a:pt x="70" y="366"/>
                    <a:pt x="70" y="365"/>
                    <a:pt x="69" y="364"/>
                  </a:cubicBezTo>
                  <a:cubicBezTo>
                    <a:pt x="68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8" y="357"/>
                    <a:pt x="68" y="356"/>
                  </a:cubicBezTo>
                  <a:cubicBezTo>
                    <a:pt x="72" y="345"/>
                    <a:pt x="78" y="344"/>
                    <a:pt x="79" y="344"/>
                  </a:cubicBezTo>
                  <a:cubicBezTo>
                    <a:pt x="78" y="342"/>
                    <a:pt x="75" y="337"/>
                    <a:pt x="80" y="329"/>
                  </a:cubicBezTo>
                  <a:cubicBezTo>
                    <a:pt x="83" y="323"/>
                    <a:pt x="85" y="319"/>
                    <a:pt x="85" y="314"/>
                  </a:cubicBezTo>
                  <a:cubicBezTo>
                    <a:pt x="85" y="313"/>
                    <a:pt x="85" y="312"/>
                    <a:pt x="84" y="311"/>
                  </a:cubicBezTo>
                  <a:cubicBezTo>
                    <a:pt x="83" y="310"/>
                    <a:pt x="82" y="309"/>
                    <a:pt x="80" y="309"/>
                  </a:cubicBezTo>
                  <a:cubicBezTo>
                    <a:pt x="77" y="309"/>
                    <a:pt x="75" y="311"/>
                    <a:pt x="75" y="313"/>
                  </a:cubicBezTo>
                  <a:cubicBezTo>
                    <a:pt x="74" y="318"/>
                    <a:pt x="77" y="319"/>
                    <a:pt x="78" y="319"/>
                  </a:cubicBezTo>
                  <a:cubicBezTo>
                    <a:pt x="79" y="319"/>
                    <a:pt x="79" y="320"/>
                    <a:pt x="79" y="320"/>
                  </a:cubicBezTo>
                  <a:cubicBezTo>
                    <a:pt x="78" y="325"/>
                    <a:pt x="76" y="329"/>
                    <a:pt x="7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1"/>
                    <a:pt x="71" y="331"/>
                    <a:pt x="70" y="330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57" y="323"/>
                    <a:pt x="48" y="318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4"/>
                    <a:pt x="35" y="314"/>
                  </a:cubicBezTo>
                  <a:cubicBezTo>
                    <a:pt x="35" y="314"/>
                    <a:pt x="35" y="313"/>
                    <a:pt x="36" y="313"/>
                  </a:cubicBezTo>
                  <a:cubicBezTo>
                    <a:pt x="36" y="311"/>
                    <a:pt x="37" y="310"/>
                    <a:pt x="37" y="309"/>
                  </a:cubicBezTo>
                  <a:cubicBezTo>
                    <a:pt x="38" y="308"/>
                    <a:pt x="39" y="307"/>
                    <a:pt x="39" y="307"/>
                  </a:cubicBezTo>
                  <a:cubicBezTo>
                    <a:pt x="39" y="307"/>
                    <a:pt x="38" y="307"/>
                    <a:pt x="38" y="308"/>
                  </a:cubicBezTo>
                  <a:cubicBezTo>
                    <a:pt x="37" y="308"/>
                    <a:pt x="36" y="309"/>
                    <a:pt x="35" y="309"/>
                  </a:cubicBezTo>
                  <a:cubicBezTo>
                    <a:pt x="31" y="311"/>
                    <a:pt x="30" y="312"/>
                    <a:pt x="28" y="312"/>
                  </a:cubicBezTo>
                  <a:cubicBezTo>
                    <a:pt x="27" y="312"/>
                    <a:pt x="26" y="312"/>
                    <a:pt x="25" y="312"/>
                  </a:cubicBezTo>
                  <a:cubicBezTo>
                    <a:pt x="25" y="312"/>
                    <a:pt x="24" y="311"/>
                    <a:pt x="24" y="312"/>
                  </a:cubicBezTo>
                  <a:cubicBezTo>
                    <a:pt x="23" y="312"/>
                    <a:pt x="23" y="313"/>
                    <a:pt x="22" y="316"/>
                  </a:cubicBezTo>
                  <a:cubicBezTo>
                    <a:pt x="21" y="317"/>
                    <a:pt x="21" y="317"/>
                    <a:pt x="21" y="31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19" y="323"/>
                    <a:pt x="19" y="324"/>
                    <a:pt x="18" y="324"/>
                  </a:cubicBezTo>
                  <a:cubicBezTo>
                    <a:pt x="18" y="325"/>
                    <a:pt x="18" y="325"/>
                    <a:pt x="18" y="326"/>
                  </a:cubicBezTo>
                  <a:moveTo>
                    <a:pt x="21" y="53"/>
                  </a:moveTo>
                  <a:cubicBezTo>
                    <a:pt x="25" y="53"/>
                    <a:pt x="30" y="52"/>
                    <a:pt x="32" y="5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6" y="37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53"/>
                    <a:pt x="21" y="53"/>
                  </a:cubicBezTo>
                  <a:close/>
                  <a:moveTo>
                    <a:pt x="60" y="47"/>
                  </a:moveTo>
                  <a:cubicBezTo>
                    <a:pt x="61" y="46"/>
                    <a:pt x="61" y="44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39"/>
                    <a:pt x="61" y="36"/>
                    <a:pt x="61" y="33"/>
                  </a:cubicBezTo>
                  <a:cubicBezTo>
                    <a:pt x="61" y="32"/>
                    <a:pt x="60" y="30"/>
                    <a:pt x="60" y="30"/>
                  </a:cubicBezTo>
                  <a:cubicBezTo>
                    <a:pt x="59" y="30"/>
                    <a:pt x="57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0" y="30"/>
                    <a:pt x="50" y="30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4" y="30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6" y="32"/>
                    <a:pt x="36" y="33"/>
                  </a:cubicBezTo>
                  <a:cubicBezTo>
                    <a:pt x="36" y="35"/>
                    <a:pt x="36" y="37"/>
                    <a:pt x="36" y="39"/>
                  </a:cubicBezTo>
                  <a:cubicBezTo>
                    <a:pt x="36" y="40"/>
                    <a:pt x="36" y="41"/>
                    <a:pt x="36" y="42"/>
                  </a:cubicBezTo>
                  <a:cubicBezTo>
                    <a:pt x="36" y="44"/>
                    <a:pt x="36" y="50"/>
                    <a:pt x="36" y="52"/>
                  </a:cubicBezTo>
                  <a:cubicBezTo>
                    <a:pt x="38" y="52"/>
                    <a:pt x="39" y="51"/>
                    <a:pt x="40" y="51"/>
                  </a:cubicBezTo>
                  <a:cubicBezTo>
                    <a:pt x="41" y="50"/>
                    <a:pt x="41" y="48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52"/>
                    <a:pt x="42" y="53"/>
                  </a:cubicBezTo>
                  <a:cubicBezTo>
                    <a:pt x="42" y="53"/>
                    <a:pt x="45" y="53"/>
                    <a:pt x="46" y="52"/>
                  </a:cubicBezTo>
                  <a:cubicBezTo>
                    <a:pt x="47" y="50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8" y="49"/>
                    <a:pt x="49" y="52"/>
                    <a:pt x="49" y="53"/>
                  </a:cubicBezTo>
                  <a:cubicBezTo>
                    <a:pt x="50" y="53"/>
                    <a:pt x="52" y="53"/>
                    <a:pt x="53" y="52"/>
                  </a:cubicBezTo>
                  <a:cubicBezTo>
                    <a:pt x="54" y="50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50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7" y="51"/>
                    <a:pt x="58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7"/>
                  </a:cubicBezTo>
                  <a:moveTo>
                    <a:pt x="70" y="50"/>
                  </a:moveTo>
                  <a:cubicBezTo>
                    <a:pt x="69" y="50"/>
                    <a:pt x="68" y="48"/>
                    <a:pt x="67" y="44"/>
                  </a:cubicBezTo>
                  <a:cubicBezTo>
                    <a:pt x="67" y="41"/>
                    <a:pt x="69" y="38"/>
                    <a:pt x="70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66" y="31"/>
                    <a:pt x="65" y="3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2"/>
                    <a:pt x="61" y="56"/>
                    <a:pt x="57" y="56"/>
                  </a:cubicBezTo>
                  <a:cubicBezTo>
                    <a:pt x="49" y="58"/>
                    <a:pt x="41" y="58"/>
                    <a:pt x="39" y="57"/>
                  </a:cubicBezTo>
                  <a:cubicBezTo>
                    <a:pt x="39" y="58"/>
                    <a:pt x="40" y="60"/>
                    <a:pt x="40" y="62"/>
                  </a:cubicBezTo>
                  <a:cubicBezTo>
                    <a:pt x="41" y="63"/>
                    <a:pt x="42" y="64"/>
                    <a:pt x="4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0"/>
                  </a:lnTo>
                  <a:close/>
                  <a:moveTo>
                    <a:pt x="43" y="7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5" y="74"/>
                    <a:pt x="65" y="7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73"/>
                    <a:pt x="42" y="73"/>
                    <a:pt x="42" y="73"/>
                  </a:cubicBezTo>
                  <a:lnTo>
                    <a:pt x="43" y="77"/>
                  </a:lnTo>
                  <a:close/>
                  <a:moveTo>
                    <a:pt x="64" y="81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7" y="105"/>
                    <a:pt x="67" y="105"/>
                    <a:pt x="67" y="105"/>
                  </a:cubicBezTo>
                  <a:lnTo>
                    <a:pt x="64" y="81"/>
                  </a:lnTo>
                  <a:close/>
                  <a:moveTo>
                    <a:pt x="74" y="116"/>
                  </a:moveTo>
                  <a:cubicBezTo>
                    <a:pt x="73" y="116"/>
                    <a:pt x="70" y="114"/>
                    <a:pt x="70" y="114"/>
                  </a:cubicBezTo>
                  <a:cubicBezTo>
                    <a:pt x="70" y="113"/>
                    <a:pt x="69" y="110"/>
                    <a:pt x="69" y="10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5"/>
                    <a:pt x="42" y="124"/>
                    <a:pt x="42" y="129"/>
                  </a:cubicBezTo>
                  <a:cubicBezTo>
                    <a:pt x="45" y="132"/>
                    <a:pt x="51" y="137"/>
                    <a:pt x="52" y="13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lnTo>
                    <a:pt x="74" y="116"/>
                  </a:lnTo>
                  <a:close/>
                  <a:moveTo>
                    <a:pt x="70" y="123"/>
                  </a:moveTo>
                  <a:cubicBezTo>
                    <a:pt x="57" y="139"/>
                    <a:pt x="57" y="139"/>
                    <a:pt x="57" y="13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88" y="142"/>
                    <a:pt x="103" y="132"/>
                    <a:pt x="105" y="13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0" y="123"/>
                  </a:lnTo>
                  <a:close/>
                  <a:moveTo>
                    <a:pt x="81" y="38"/>
                  </a:moveTo>
                  <a:cubicBezTo>
                    <a:pt x="81" y="36"/>
                    <a:pt x="80" y="22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2" y="20"/>
                  </a:cubicBezTo>
                  <a:cubicBezTo>
                    <a:pt x="82" y="19"/>
                    <a:pt x="82" y="18"/>
                    <a:pt x="8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2" y="40"/>
                    <a:pt x="72" y="44"/>
                  </a:cubicBezTo>
                  <a:cubicBezTo>
                    <a:pt x="71" y="47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2" y="66"/>
                  </a:cubicBezTo>
                  <a:cubicBezTo>
                    <a:pt x="72" y="67"/>
                    <a:pt x="72" y="68"/>
                    <a:pt x="7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6"/>
                    <a:pt x="82" y="65"/>
                  </a:cubicBezTo>
                  <a:cubicBezTo>
                    <a:pt x="81" y="65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3" y="46"/>
                    <a:pt x="83" y="44"/>
                  </a:cubicBezTo>
                  <a:cubicBezTo>
                    <a:pt x="83" y="42"/>
                    <a:pt x="81" y="40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8"/>
                  </a:cubicBezTo>
                  <a:moveTo>
                    <a:pt x="102" y="52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5" y="36"/>
                    <a:pt x="113" y="36"/>
                    <a:pt x="110" y="36"/>
                  </a:cubicBezTo>
                  <a:cubicBezTo>
                    <a:pt x="106" y="36"/>
                    <a:pt x="101" y="36"/>
                    <a:pt x="95" y="36"/>
                  </a:cubicBezTo>
                  <a:cubicBezTo>
                    <a:pt x="94" y="36"/>
                    <a:pt x="92" y="35"/>
                    <a:pt x="90" y="34"/>
                  </a:cubicBezTo>
                  <a:cubicBezTo>
                    <a:pt x="88" y="33"/>
                    <a:pt x="86" y="32"/>
                    <a:pt x="86" y="32"/>
                  </a:cubicBezTo>
                  <a:cubicBezTo>
                    <a:pt x="86" y="33"/>
                    <a:pt x="85" y="36"/>
                    <a:pt x="84" y="37"/>
                  </a:cubicBezTo>
                  <a:cubicBezTo>
                    <a:pt x="85" y="38"/>
                    <a:pt x="87" y="41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5"/>
                    <a:pt x="87" y="48"/>
                    <a:pt x="84" y="51"/>
                  </a:cubicBezTo>
                  <a:cubicBezTo>
                    <a:pt x="85" y="53"/>
                    <a:pt x="86" y="56"/>
                    <a:pt x="87" y="56"/>
                  </a:cubicBezTo>
                  <a:cubicBezTo>
                    <a:pt x="88" y="56"/>
                    <a:pt x="92" y="53"/>
                    <a:pt x="95" y="53"/>
                  </a:cubicBezTo>
                  <a:cubicBezTo>
                    <a:pt x="96" y="52"/>
                    <a:pt x="98" y="52"/>
                    <a:pt x="102" y="52"/>
                  </a:cubicBezTo>
                  <a:moveTo>
                    <a:pt x="173" y="52"/>
                  </a:move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0" y="26"/>
                    <a:pt x="188" y="27"/>
                  </a:cubicBezTo>
                  <a:cubicBezTo>
                    <a:pt x="186" y="29"/>
                    <a:pt x="185" y="32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1"/>
                    <a:pt x="183" y="31"/>
                  </a:cubicBezTo>
                  <a:cubicBezTo>
                    <a:pt x="180" y="30"/>
                    <a:pt x="178" y="31"/>
                    <a:pt x="177" y="31"/>
                  </a:cubicBezTo>
                  <a:cubicBezTo>
                    <a:pt x="180" y="35"/>
                    <a:pt x="179" y="38"/>
                    <a:pt x="178" y="39"/>
                  </a:cubicBezTo>
                  <a:cubicBezTo>
                    <a:pt x="178" y="40"/>
                    <a:pt x="176" y="40"/>
                    <a:pt x="175" y="40"/>
                  </a:cubicBezTo>
                  <a:cubicBezTo>
                    <a:pt x="172" y="39"/>
                    <a:pt x="171" y="36"/>
                    <a:pt x="171" y="35"/>
                  </a:cubicBezTo>
                  <a:cubicBezTo>
                    <a:pt x="171" y="36"/>
                    <a:pt x="169" y="36"/>
                    <a:pt x="168" y="36"/>
                  </a:cubicBezTo>
                  <a:cubicBezTo>
                    <a:pt x="167" y="36"/>
                    <a:pt x="166" y="36"/>
                    <a:pt x="165" y="35"/>
                  </a:cubicBezTo>
                  <a:cubicBezTo>
                    <a:pt x="164" y="34"/>
                    <a:pt x="164" y="33"/>
                    <a:pt x="165" y="32"/>
                  </a:cubicBezTo>
                  <a:cubicBezTo>
                    <a:pt x="166" y="30"/>
                    <a:pt x="168" y="29"/>
                    <a:pt x="172" y="29"/>
                  </a:cubicBezTo>
                  <a:cubicBezTo>
                    <a:pt x="172" y="28"/>
                    <a:pt x="172" y="25"/>
                    <a:pt x="169" y="23"/>
                  </a:cubicBezTo>
                  <a:cubicBezTo>
                    <a:pt x="167" y="22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5" y="21"/>
                    <a:pt x="166" y="19"/>
                  </a:cubicBezTo>
                  <a:cubicBezTo>
                    <a:pt x="166" y="17"/>
                    <a:pt x="166" y="14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11"/>
                    <a:pt x="157" y="13"/>
                    <a:pt x="156" y="15"/>
                  </a:cubicBezTo>
                  <a:cubicBezTo>
                    <a:pt x="155" y="17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4" y="16"/>
                    <a:pt x="151" y="15"/>
                  </a:cubicBezTo>
                  <a:cubicBezTo>
                    <a:pt x="148" y="14"/>
                    <a:pt x="146" y="16"/>
                    <a:pt x="145" y="17"/>
                  </a:cubicBezTo>
                  <a:cubicBezTo>
                    <a:pt x="147" y="19"/>
                    <a:pt x="148" y="22"/>
                    <a:pt x="148" y="24"/>
                  </a:cubicBezTo>
                  <a:cubicBezTo>
                    <a:pt x="147" y="25"/>
                    <a:pt x="146" y="26"/>
                    <a:pt x="145" y="26"/>
                  </a:cubicBezTo>
                  <a:cubicBezTo>
                    <a:pt x="144" y="26"/>
                    <a:pt x="143" y="26"/>
                    <a:pt x="142" y="25"/>
                  </a:cubicBezTo>
                  <a:cubicBezTo>
                    <a:pt x="141" y="24"/>
                    <a:pt x="141" y="22"/>
                    <a:pt x="140" y="22"/>
                  </a:cubicBezTo>
                  <a:cubicBezTo>
                    <a:pt x="140" y="22"/>
                    <a:pt x="137" y="24"/>
                    <a:pt x="135" y="22"/>
                  </a:cubicBezTo>
                  <a:cubicBezTo>
                    <a:pt x="134" y="22"/>
                    <a:pt x="133" y="20"/>
                    <a:pt x="133" y="19"/>
                  </a:cubicBezTo>
                  <a:cubicBezTo>
                    <a:pt x="133" y="18"/>
                    <a:pt x="135" y="16"/>
                    <a:pt x="139" y="15"/>
                  </a:cubicBezTo>
                  <a:cubicBezTo>
                    <a:pt x="139" y="14"/>
                    <a:pt x="138" y="11"/>
                    <a:pt x="136" y="10"/>
                  </a:cubicBezTo>
                  <a:cubicBezTo>
                    <a:pt x="135" y="10"/>
                    <a:pt x="134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5" y="6"/>
                    <a:pt x="135" y="4"/>
                  </a:cubicBezTo>
                  <a:cubicBezTo>
                    <a:pt x="134" y="1"/>
                    <a:pt x="133" y="0"/>
                    <a:pt x="132" y="0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7"/>
                    <a:pt x="144" y="36"/>
                    <a:pt x="146" y="36"/>
                  </a:cubicBezTo>
                  <a:cubicBezTo>
                    <a:pt x="150" y="34"/>
                    <a:pt x="154" y="34"/>
                    <a:pt x="158" y="36"/>
                  </a:cubicBezTo>
                  <a:cubicBezTo>
                    <a:pt x="164" y="38"/>
                    <a:pt x="164" y="42"/>
                    <a:pt x="164" y="43"/>
                  </a:cubicBezTo>
                  <a:cubicBezTo>
                    <a:pt x="164" y="45"/>
                    <a:pt x="163" y="47"/>
                    <a:pt x="163" y="48"/>
                  </a:cubicBezTo>
                  <a:lnTo>
                    <a:pt x="173" y="52"/>
                  </a:lnTo>
                  <a:close/>
                  <a:moveTo>
                    <a:pt x="249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2" y="37"/>
                    <a:pt x="229" y="37"/>
                    <a:pt x="212" y="37"/>
                  </a:cubicBezTo>
                  <a:cubicBezTo>
                    <a:pt x="206" y="37"/>
                    <a:pt x="199" y="36"/>
                    <a:pt x="192" y="36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21" y="49"/>
                    <a:pt x="240" y="49"/>
                    <a:pt x="249" y="48"/>
                  </a:cubicBezTo>
                  <a:moveTo>
                    <a:pt x="232" y="119"/>
                  </a:move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1" y="118"/>
                    <a:pt x="230" y="118"/>
                    <a:pt x="229" y="117"/>
                  </a:cubicBezTo>
                  <a:cubicBezTo>
                    <a:pt x="220" y="113"/>
                    <a:pt x="212" y="109"/>
                    <a:pt x="208" y="102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95"/>
                    <a:pt x="206" y="81"/>
                    <a:pt x="217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6"/>
                    <a:pt x="219" y="78"/>
                    <a:pt x="219" y="79"/>
                  </a:cubicBezTo>
                  <a:cubicBezTo>
                    <a:pt x="221" y="79"/>
                    <a:pt x="223" y="79"/>
                    <a:pt x="225" y="79"/>
                  </a:cubicBezTo>
                  <a:cubicBezTo>
                    <a:pt x="226" y="79"/>
                    <a:pt x="228" y="79"/>
                    <a:pt x="230" y="79"/>
                  </a:cubicBezTo>
                  <a:cubicBezTo>
                    <a:pt x="230" y="76"/>
                    <a:pt x="230" y="73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1"/>
                    <a:pt x="229" y="71"/>
                  </a:cubicBezTo>
                  <a:cubicBezTo>
                    <a:pt x="232" y="73"/>
                    <a:pt x="233" y="74"/>
                    <a:pt x="234" y="79"/>
                  </a:cubicBezTo>
                  <a:cubicBezTo>
                    <a:pt x="236" y="79"/>
                    <a:pt x="242" y="79"/>
                    <a:pt x="244" y="79"/>
                  </a:cubicBezTo>
                  <a:cubicBezTo>
                    <a:pt x="244" y="77"/>
                    <a:pt x="243" y="75"/>
                    <a:pt x="242" y="73"/>
                  </a:cubicBezTo>
                  <a:cubicBezTo>
                    <a:pt x="241" y="73"/>
                    <a:pt x="241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53" y="77"/>
                    <a:pt x="255" y="88"/>
                    <a:pt x="255" y="93"/>
                  </a:cubicBezTo>
                  <a:cubicBezTo>
                    <a:pt x="255" y="101"/>
                    <a:pt x="252" y="108"/>
                    <a:pt x="245" y="112"/>
                  </a:cubicBezTo>
                  <a:cubicBezTo>
                    <a:pt x="240" y="115"/>
                    <a:pt x="236" y="117"/>
                    <a:pt x="232" y="119"/>
                  </a:cubicBezTo>
                  <a:moveTo>
                    <a:pt x="125" y="58"/>
                  </a:moveTo>
                  <a:cubicBezTo>
                    <a:pt x="125" y="59"/>
                    <a:pt x="120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9"/>
                    <a:pt x="116" y="55"/>
                    <a:pt x="116" y="54"/>
                  </a:cubicBezTo>
                  <a:cubicBezTo>
                    <a:pt x="116" y="54"/>
                    <a:pt x="117" y="54"/>
                    <a:pt x="118" y="54"/>
                  </a:cubicBezTo>
                  <a:cubicBezTo>
                    <a:pt x="121" y="54"/>
                    <a:pt x="125" y="56"/>
                    <a:pt x="126" y="58"/>
                  </a:cubicBezTo>
                  <a:cubicBezTo>
                    <a:pt x="126" y="58"/>
                    <a:pt x="126" y="58"/>
                    <a:pt x="125" y="58"/>
                  </a:cubicBezTo>
                  <a:moveTo>
                    <a:pt x="269" y="162"/>
                  </a:moveTo>
                  <a:cubicBezTo>
                    <a:pt x="269" y="162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2" y="162"/>
                    <a:pt x="274" y="162"/>
                    <a:pt x="276" y="161"/>
                  </a:cubicBezTo>
                  <a:cubicBezTo>
                    <a:pt x="276" y="160"/>
                    <a:pt x="275" y="152"/>
                    <a:pt x="274" y="149"/>
                  </a:cubicBezTo>
                  <a:cubicBezTo>
                    <a:pt x="271" y="150"/>
                    <a:pt x="267" y="150"/>
                    <a:pt x="264" y="145"/>
                  </a:cubicBezTo>
                  <a:cubicBezTo>
                    <a:pt x="264" y="144"/>
                    <a:pt x="263" y="143"/>
                    <a:pt x="262" y="142"/>
                  </a:cubicBezTo>
                  <a:cubicBezTo>
                    <a:pt x="257" y="135"/>
                    <a:pt x="250" y="129"/>
                    <a:pt x="241" y="124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55" y="116"/>
                    <a:pt x="259" y="109"/>
                    <a:pt x="261" y="106"/>
                  </a:cubicBezTo>
                  <a:cubicBezTo>
                    <a:pt x="263" y="103"/>
                    <a:pt x="266" y="93"/>
                    <a:pt x="263" y="84"/>
                  </a:cubicBezTo>
                  <a:cubicBezTo>
                    <a:pt x="261" y="76"/>
                    <a:pt x="256" y="71"/>
                    <a:pt x="249" y="67"/>
                  </a:cubicBezTo>
                  <a:cubicBezTo>
                    <a:pt x="236" y="59"/>
                    <a:pt x="221" y="62"/>
                    <a:pt x="215" y="65"/>
                  </a:cubicBezTo>
                  <a:cubicBezTo>
                    <a:pt x="202" y="71"/>
                    <a:pt x="195" y="85"/>
                    <a:pt x="198" y="99"/>
                  </a:cubicBezTo>
                  <a:cubicBezTo>
                    <a:pt x="200" y="113"/>
                    <a:pt x="210" y="118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1" y="123"/>
                    <a:pt x="221" y="124"/>
                    <a:pt x="221" y="124"/>
                  </a:cubicBezTo>
                  <a:cubicBezTo>
                    <a:pt x="212" y="128"/>
                    <a:pt x="206" y="134"/>
                    <a:pt x="206" y="145"/>
                  </a:cubicBezTo>
                  <a:cubicBezTo>
                    <a:pt x="206" y="147"/>
                    <a:pt x="206" y="149"/>
                    <a:pt x="207" y="152"/>
                  </a:cubicBezTo>
                  <a:cubicBezTo>
                    <a:pt x="208" y="157"/>
                    <a:pt x="210" y="162"/>
                    <a:pt x="208" y="170"/>
                  </a:cubicBezTo>
                  <a:cubicBezTo>
                    <a:pt x="209" y="170"/>
                    <a:pt x="215" y="167"/>
                    <a:pt x="216" y="166"/>
                  </a:cubicBezTo>
                  <a:cubicBezTo>
                    <a:pt x="219" y="160"/>
                    <a:pt x="218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1"/>
                  </a:cubicBezTo>
                  <a:cubicBezTo>
                    <a:pt x="221" y="153"/>
                    <a:pt x="221" y="160"/>
                    <a:pt x="221" y="163"/>
                  </a:cubicBezTo>
                  <a:cubicBezTo>
                    <a:pt x="222" y="162"/>
                    <a:pt x="226" y="160"/>
                    <a:pt x="226" y="159"/>
                  </a:cubicBezTo>
                  <a:cubicBezTo>
                    <a:pt x="229" y="151"/>
                    <a:pt x="226" y="146"/>
                    <a:pt x="225" y="141"/>
                  </a:cubicBezTo>
                  <a:cubicBezTo>
                    <a:pt x="225" y="141"/>
                    <a:pt x="224" y="140"/>
                    <a:pt x="224" y="140"/>
                  </a:cubicBezTo>
                  <a:cubicBezTo>
                    <a:pt x="222" y="135"/>
                    <a:pt x="226" y="130"/>
                    <a:pt x="230" y="128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3" y="130"/>
                    <a:pt x="236" y="131"/>
                    <a:pt x="238" y="133"/>
                  </a:cubicBezTo>
                  <a:cubicBezTo>
                    <a:pt x="241" y="135"/>
                    <a:pt x="252" y="142"/>
                    <a:pt x="256" y="152"/>
                  </a:cubicBezTo>
                  <a:cubicBezTo>
                    <a:pt x="261" y="166"/>
                    <a:pt x="259" y="175"/>
                    <a:pt x="255" y="179"/>
                  </a:cubicBezTo>
                  <a:cubicBezTo>
                    <a:pt x="251" y="187"/>
                    <a:pt x="245" y="190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7" y="191"/>
                  </a:cubicBezTo>
                  <a:cubicBezTo>
                    <a:pt x="235" y="191"/>
                    <a:pt x="233" y="191"/>
                    <a:pt x="231" y="191"/>
                  </a:cubicBezTo>
                  <a:cubicBezTo>
                    <a:pt x="229" y="191"/>
                    <a:pt x="227" y="190"/>
                    <a:pt x="225" y="189"/>
                  </a:cubicBezTo>
                  <a:cubicBezTo>
                    <a:pt x="224" y="189"/>
                    <a:pt x="223" y="189"/>
                    <a:pt x="222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188"/>
                    <a:pt x="221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16" y="186"/>
                    <a:pt x="203" y="179"/>
                    <a:pt x="191" y="166"/>
                  </a:cubicBezTo>
                  <a:cubicBezTo>
                    <a:pt x="183" y="157"/>
                    <a:pt x="178" y="151"/>
                    <a:pt x="174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8" y="146"/>
                    <a:pt x="184" y="146"/>
                    <a:pt x="185" y="145"/>
                  </a:cubicBezTo>
                  <a:cubicBezTo>
                    <a:pt x="185" y="145"/>
                    <a:pt x="185" y="140"/>
                    <a:pt x="185" y="13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6" y="127"/>
                    <a:pt x="186" y="125"/>
                  </a:cubicBezTo>
                  <a:cubicBezTo>
                    <a:pt x="184" y="125"/>
                    <a:pt x="170" y="123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8" y="116"/>
                    <a:pt x="168" y="116"/>
                  </a:cubicBezTo>
                  <a:cubicBezTo>
                    <a:pt x="168" y="116"/>
                    <a:pt x="171" y="118"/>
                    <a:pt x="176" y="118"/>
                  </a:cubicBezTo>
                  <a:cubicBezTo>
                    <a:pt x="180" y="119"/>
                    <a:pt x="185" y="118"/>
                    <a:pt x="186" y="118"/>
                  </a:cubicBezTo>
                  <a:cubicBezTo>
                    <a:pt x="187" y="116"/>
                    <a:pt x="187" y="107"/>
                    <a:pt x="187" y="104"/>
                  </a:cubicBezTo>
                  <a:cubicBezTo>
                    <a:pt x="187" y="103"/>
                    <a:pt x="187" y="99"/>
                    <a:pt x="187" y="98"/>
                  </a:cubicBezTo>
                  <a:cubicBezTo>
                    <a:pt x="185" y="98"/>
                    <a:pt x="182" y="98"/>
                    <a:pt x="176" y="97"/>
                  </a:cubicBezTo>
                  <a:cubicBezTo>
                    <a:pt x="174" y="96"/>
                    <a:pt x="169" y="94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70" y="91"/>
                    <a:pt x="176" y="92"/>
                  </a:cubicBezTo>
                  <a:cubicBezTo>
                    <a:pt x="182" y="93"/>
                    <a:pt x="188" y="91"/>
                    <a:pt x="188" y="91"/>
                  </a:cubicBezTo>
                  <a:cubicBezTo>
                    <a:pt x="188" y="88"/>
                    <a:pt x="188" y="78"/>
                    <a:pt x="188" y="78"/>
                  </a:cubicBezTo>
                  <a:cubicBezTo>
                    <a:pt x="188" y="75"/>
                    <a:pt x="189" y="72"/>
                    <a:pt x="188" y="71"/>
                  </a:cubicBezTo>
                  <a:cubicBezTo>
                    <a:pt x="186" y="71"/>
                    <a:pt x="177" y="71"/>
                    <a:pt x="170" y="63"/>
                  </a:cubicBezTo>
                  <a:cubicBezTo>
                    <a:pt x="170" y="63"/>
                    <a:pt x="167" y="61"/>
                    <a:pt x="170" y="57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9" y="47"/>
                    <a:pt x="159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5" y="40"/>
                    <a:pt x="152" y="39"/>
                    <a:pt x="149" y="40"/>
                  </a:cubicBezTo>
                  <a:cubicBezTo>
                    <a:pt x="146" y="40"/>
                    <a:pt x="143" y="44"/>
                    <a:pt x="143" y="44"/>
                  </a:cubicBezTo>
                  <a:cubicBezTo>
                    <a:pt x="143" y="45"/>
                    <a:pt x="142" y="45"/>
                    <a:pt x="142" y="4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2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6"/>
                    <a:pt x="109" y="57"/>
                    <a:pt x="108" y="57"/>
                  </a:cubicBezTo>
                  <a:cubicBezTo>
                    <a:pt x="108" y="58"/>
                    <a:pt x="107" y="59"/>
                    <a:pt x="106" y="60"/>
                  </a:cubicBezTo>
                  <a:cubicBezTo>
                    <a:pt x="105" y="60"/>
                    <a:pt x="105" y="61"/>
                    <a:pt x="104" y="62"/>
                  </a:cubicBezTo>
                  <a:cubicBezTo>
                    <a:pt x="103" y="63"/>
                    <a:pt x="102" y="65"/>
                    <a:pt x="101" y="66"/>
                  </a:cubicBezTo>
                  <a:cubicBezTo>
                    <a:pt x="100" y="68"/>
                    <a:pt x="99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7" y="75"/>
                    <a:pt x="104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7" y="82"/>
                    <a:pt x="108" y="83"/>
                  </a:cubicBezTo>
                  <a:cubicBezTo>
                    <a:pt x="108" y="82"/>
                    <a:pt x="109" y="80"/>
                    <a:pt x="110" y="78"/>
                  </a:cubicBezTo>
                  <a:cubicBezTo>
                    <a:pt x="111" y="76"/>
                    <a:pt x="114" y="74"/>
                    <a:pt x="116" y="73"/>
                  </a:cubicBezTo>
                  <a:cubicBezTo>
                    <a:pt x="118" y="72"/>
                    <a:pt x="120" y="71"/>
                    <a:pt x="123" y="71"/>
                  </a:cubicBezTo>
                  <a:cubicBezTo>
                    <a:pt x="125" y="71"/>
                    <a:pt x="127" y="71"/>
                    <a:pt x="129" y="73"/>
                  </a:cubicBezTo>
                  <a:cubicBezTo>
                    <a:pt x="131" y="76"/>
                    <a:pt x="132" y="82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29" y="83"/>
                    <a:pt x="129" y="83"/>
                  </a:cubicBezTo>
                  <a:cubicBezTo>
                    <a:pt x="127" y="82"/>
                    <a:pt x="121" y="79"/>
                    <a:pt x="113" y="82"/>
                  </a:cubicBezTo>
                  <a:cubicBezTo>
                    <a:pt x="113" y="83"/>
                    <a:pt x="112" y="83"/>
                    <a:pt x="112" y="83"/>
                  </a:cubicBezTo>
                  <a:cubicBezTo>
                    <a:pt x="109" y="84"/>
                    <a:pt x="105" y="86"/>
                    <a:pt x="98" y="88"/>
                  </a:cubicBezTo>
                  <a:cubicBezTo>
                    <a:pt x="95" y="89"/>
                    <a:pt x="93" y="89"/>
                    <a:pt x="92" y="88"/>
                  </a:cubicBezTo>
                  <a:cubicBezTo>
                    <a:pt x="91" y="88"/>
                    <a:pt x="90" y="87"/>
                    <a:pt x="90" y="85"/>
                  </a:cubicBezTo>
                  <a:cubicBezTo>
                    <a:pt x="89" y="83"/>
                    <a:pt x="90" y="81"/>
                    <a:pt x="90" y="80"/>
                  </a:cubicBezTo>
                  <a:cubicBezTo>
                    <a:pt x="89" y="81"/>
                    <a:pt x="86" y="82"/>
                    <a:pt x="85" y="85"/>
                  </a:cubicBezTo>
                  <a:cubicBezTo>
                    <a:pt x="84" y="87"/>
                    <a:pt x="84" y="90"/>
                    <a:pt x="85" y="91"/>
                  </a:cubicBezTo>
                  <a:cubicBezTo>
                    <a:pt x="86" y="93"/>
                    <a:pt x="88" y="94"/>
                    <a:pt x="89" y="95"/>
                  </a:cubicBezTo>
                  <a:cubicBezTo>
                    <a:pt x="92" y="96"/>
                    <a:pt x="97" y="94"/>
                    <a:pt x="104" y="91"/>
                  </a:cubicBezTo>
                  <a:cubicBezTo>
                    <a:pt x="107" y="89"/>
                    <a:pt x="110" y="88"/>
                    <a:pt x="111" y="87"/>
                  </a:cubicBezTo>
                  <a:cubicBezTo>
                    <a:pt x="116" y="85"/>
                    <a:pt x="119" y="85"/>
                    <a:pt x="123" y="87"/>
                  </a:cubicBezTo>
                  <a:cubicBezTo>
                    <a:pt x="127" y="88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1"/>
                  </a:cubicBezTo>
                  <a:cubicBezTo>
                    <a:pt x="129" y="91"/>
                    <a:pt x="127" y="95"/>
                    <a:pt x="122" y="95"/>
                  </a:cubicBezTo>
                  <a:cubicBezTo>
                    <a:pt x="118" y="95"/>
                    <a:pt x="114" y="93"/>
                    <a:pt x="113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5"/>
                    <a:pt x="111" y="96"/>
                    <a:pt x="111" y="97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0" y="101"/>
                    <a:pt x="108" y="103"/>
                    <a:pt x="106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3" y="106"/>
                    <a:pt x="99" y="107"/>
                    <a:pt x="97" y="107"/>
                  </a:cubicBezTo>
                  <a:cubicBezTo>
                    <a:pt x="98" y="109"/>
                    <a:pt x="100" y="114"/>
                    <a:pt x="100" y="114"/>
                  </a:cubicBezTo>
                  <a:cubicBezTo>
                    <a:pt x="101" y="115"/>
                    <a:pt x="101" y="115"/>
                    <a:pt x="102" y="116"/>
                  </a:cubicBezTo>
                  <a:cubicBezTo>
                    <a:pt x="103" y="119"/>
                    <a:pt x="105" y="123"/>
                    <a:pt x="107" y="125"/>
                  </a:cubicBezTo>
                  <a:cubicBezTo>
                    <a:pt x="107" y="124"/>
                    <a:pt x="112" y="123"/>
                    <a:pt x="115" y="121"/>
                  </a:cubicBezTo>
                  <a:cubicBezTo>
                    <a:pt x="119" y="119"/>
                    <a:pt x="121" y="117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15"/>
                    <a:pt x="123" y="115"/>
                    <a:pt x="122" y="115"/>
                  </a:cubicBezTo>
                  <a:cubicBezTo>
                    <a:pt x="117" y="127"/>
                    <a:pt x="114" y="131"/>
                    <a:pt x="111" y="133"/>
                  </a:cubicBezTo>
                  <a:cubicBezTo>
                    <a:pt x="110" y="133"/>
                    <a:pt x="108" y="134"/>
                    <a:pt x="107" y="135"/>
                  </a:cubicBezTo>
                  <a:cubicBezTo>
                    <a:pt x="94" y="144"/>
                    <a:pt x="72" y="159"/>
                    <a:pt x="50" y="161"/>
                  </a:cubicBezTo>
                  <a:cubicBezTo>
                    <a:pt x="43" y="162"/>
                    <a:pt x="32" y="152"/>
                    <a:pt x="29" y="148"/>
                  </a:cubicBezTo>
                  <a:cubicBezTo>
                    <a:pt x="29" y="147"/>
                    <a:pt x="28" y="147"/>
                    <a:pt x="28" y="147"/>
                  </a:cubicBezTo>
                  <a:cubicBezTo>
                    <a:pt x="26" y="147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14" y="148"/>
                    <a:pt x="10" y="153"/>
                  </a:cubicBezTo>
                  <a:cubicBezTo>
                    <a:pt x="10" y="153"/>
                    <a:pt x="11" y="153"/>
                    <a:pt x="12" y="153"/>
                  </a:cubicBezTo>
                  <a:cubicBezTo>
                    <a:pt x="13" y="153"/>
                    <a:pt x="16" y="153"/>
                    <a:pt x="18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5"/>
                    <a:pt x="19" y="155"/>
                    <a:pt x="18" y="156"/>
                  </a:cubicBezTo>
                  <a:cubicBezTo>
                    <a:pt x="18" y="156"/>
                    <a:pt x="17" y="157"/>
                    <a:pt x="17" y="158"/>
                  </a:cubicBezTo>
                  <a:cubicBezTo>
                    <a:pt x="17" y="160"/>
                    <a:pt x="25" y="163"/>
                    <a:pt x="29" y="164"/>
                  </a:cubicBezTo>
                  <a:cubicBezTo>
                    <a:pt x="30" y="164"/>
                    <a:pt x="31" y="165"/>
                    <a:pt x="31" y="165"/>
                  </a:cubicBezTo>
                  <a:cubicBezTo>
                    <a:pt x="32" y="165"/>
                    <a:pt x="33" y="166"/>
                    <a:pt x="33" y="166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26" y="167"/>
                    <a:pt x="22" y="165"/>
                    <a:pt x="19" y="164"/>
                  </a:cubicBezTo>
                  <a:cubicBezTo>
                    <a:pt x="18" y="163"/>
                    <a:pt x="17" y="163"/>
                    <a:pt x="16" y="162"/>
                  </a:cubicBezTo>
                  <a:cubicBezTo>
                    <a:pt x="13" y="161"/>
                    <a:pt x="11" y="161"/>
                    <a:pt x="10" y="162"/>
                  </a:cubicBezTo>
                  <a:cubicBezTo>
                    <a:pt x="9" y="162"/>
                    <a:pt x="9" y="163"/>
                    <a:pt x="8" y="164"/>
                  </a:cubicBezTo>
                  <a:cubicBezTo>
                    <a:pt x="8" y="165"/>
                    <a:pt x="7" y="165"/>
                    <a:pt x="7" y="166"/>
                  </a:cubicBezTo>
                  <a:cubicBezTo>
                    <a:pt x="4" y="167"/>
                    <a:pt x="1" y="168"/>
                    <a:pt x="0" y="177"/>
                  </a:cubicBezTo>
                  <a:cubicBezTo>
                    <a:pt x="0" y="176"/>
                    <a:pt x="1" y="176"/>
                    <a:pt x="1" y="175"/>
                  </a:cubicBezTo>
                  <a:cubicBezTo>
                    <a:pt x="4" y="173"/>
                    <a:pt x="6" y="171"/>
                    <a:pt x="7" y="171"/>
                  </a:cubicBezTo>
                  <a:cubicBezTo>
                    <a:pt x="7" y="171"/>
                    <a:pt x="8" y="171"/>
                    <a:pt x="8" y="172"/>
                  </a:cubicBezTo>
                  <a:cubicBezTo>
                    <a:pt x="9" y="178"/>
                    <a:pt x="16" y="177"/>
                    <a:pt x="22" y="176"/>
                  </a:cubicBezTo>
                  <a:cubicBezTo>
                    <a:pt x="26" y="176"/>
                    <a:pt x="29" y="175"/>
                    <a:pt x="31" y="176"/>
                  </a:cubicBezTo>
                  <a:cubicBezTo>
                    <a:pt x="31" y="176"/>
                    <a:pt x="31" y="177"/>
                    <a:pt x="31" y="177"/>
                  </a:cubicBezTo>
                  <a:cubicBezTo>
                    <a:pt x="31" y="177"/>
                    <a:pt x="29" y="178"/>
                    <a:pt x="26" y="178"/>
                  </a:cubicBezTo>
                  <a:cubicBezTo>
                    <a:pt x="22" y="179"/>
                    <a:pt x="17" y="180"/>
                    <a:pt x="16" y="182"/>
                  </a:cubicBezTo>
                  <a:cubicBezTo>
                    <a:pt x="15" y="183"/>
                    <a:pt x="15" y="183"/>
                    <a:pt x="16" y="184"/>
                  </a:cubicBezTo>
                  <a:cubicBezTo>
                    <a:pt x="16" y="184"/>
                    <a:pt x="15" y="185"/>
                    <a:pt x="15" y="186"/>
                  </a:cubicBezTo>
                  <a:cubicBezTo>
                    <a:pt x="13" y="188"/>
                    <a:pt x="9" y="192"/>
                    <a:pt x="14" y="198"/>
                  </a:cubicBezTo>
                  <a:cubicBezTo>
                    <a:pt x="14" y="197"/>
                    <a:pt x="15" y="193"/>
                    <a:pt x="17" y="191"/>
                  </a:cubicBezTo>
                  <a:cubicBezTo>
                    <a:pt x="18" y="190"/>
                    <a:pt x="19" y="190"/>
                    <a:pt x="20" y="190"/>
                  </a:cubicBezTo>
                  <a:cubicBezTo>
                    <a:pt x="21" y="190"/>
                    <a:pt x="23" y="191"/>
                    <a:pt x="24" y="191"/>
                  </a:cubicBezTo>
                  <a:cubicBezTo>
                    <a:pt x="26" y="192"/>
                    <a:pt x="28" y="193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4" y="188"/>
                    <a:pt x="36" y="187"/>
                    <a:pt x="41" y="185"/>
                  </a:cubicBezTo>
                  <a:cubicBezTo>
                    <a:pt x="41" y="185"/>
                    <a:pt x="42" y="185"/>
                    <a:pt x="42" y="185"/>
                  </a:cubicBezTo>
                  <a:cubicBezTo>
                    <a:pt x="42" y="185"/>
                    <a:pt x="42" y="186"/>
                    <a:pt x="42" y="186"/>
                  </a:cubicBezTo>
                  <a:cubicBezTo>
                    <a:pt x="42" y="187"/>
                    <a:pt x="43" y="188"/>
                    <a:pt x="43" y="189"/>
                  </a:cubicBezTo>
                  <a:cubicBezTo>
                    <a:pt x="44" y="189"/>
                    <a:pt x="44" y="190"/>
                    <a:pt x="45" y="190"/>
                  </a:cubicBezTo>
                  <a:cubicBezTo>
                    <a:pt x="45" y="190"/>
                    <a:pt x="46" y="190"/>
                    <a:pt x="46" y="191"/>
                  </a:cubicBezTo>
                  <a:cubicBezTo>
                    <a:pt x="46" y="194"/>
                    <a:pt x="43" y="196"/>
                    <a:pt x="42" y="197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4" y="198"/>
                    <a:pt x="45" y="197"/>
                  </a:cubicBezTo>
                  <a:cubicBezTo>
                    <a:pt x="47" y="197"/>
                    <a:pt x="49" y="195"/>
                    <a:pt x="51" y="192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5" y="191"/>
                  </a:cubicBezTo>
                  <a:cubicBezTo>
                    <a:pt x="58" y="190"/>
                    <a:pt x="57" y="189"/>
                    <a:pt x="57" y="187"/>
                  </a:cubicBezTo>
                  <a:cubicBezTo>
                    <a:pt x="57" y="186"/>
                    <a:pt x="56" y="184"/>
                    <a:pt x="58" y="182"/>
                  </a:cubicBezTo>
                  <a:cubicBezTo>
                    <a:pt x="62" y="178"/>
                    <a:pt x="68" y="176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0" y="180"/>
                    <a:pt x="73" y="184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88" y="175"/>
                    <a:pt x="93" y="168"/>
                    <a:pt x="95" y="165"/>
                  </a:cubicBezTo>
                  <a:cubicBezTo>
                    <a:pt x="95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7"/>
                  </a:cubicBezTo>
                  <a:cubicBezTo>
                    <a:pt x="95" y="170"/>
                    <a:pt x="94" y="177"/>
                    <a:pt x="96" y="178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2" y="171"/>
                    <a:pt x="113" y="166"/>
                    <a:pt x="114" y="163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3"/>
                    <a:pt x="115" y="163"/>
                    <a:pt x="115" y="163"/>
                  </a:cubicBezTo>
                  <a:cubicBezTo>
                    <a:pt x="117" y="173"/>
                    <a:pt x="122" y="180"/>
                    <a:pt x="129" y="183"/>
                  </a:cubicBezTo>
                  <a:cubicBezTo>
                    <a:pt x="139" y="188"/>
                    <a:pt x="148" y="190"/>
                    <a:pt x="161" y="194"/>
                  </a:cubicBezTo>
                  <a:cubicBezTo>
                    <a:pt x="165" y="195"/>
                    <a:pt x="169" y="196"/>
                    <a:pt x="174" y="198"/>
                  </a:cubicBezTo>
                  <a:cubicBezTo>
                    <a:pt x="180" y="199"/>
                    <a:pt x="185" y="201"/>
                    <a:pt x="188" y="203"/>
                  </a:cubicBezTo>
                  <a:cubicBezTo>
                    <a:pt x="189" y="203"/>
                    <a:pt x="189" y="204"/>
                    <a:pt x="189" y="205"/>
                  </a:cubicBezTo>
                  <a:cubicBezTo>
                    <a:pt x="189" y="206"/>
                    <a:pt x="187" y="208"/>
                    <a:pt x="186" y="209"/>
                  </a:cubicBezTo>
                  <a:cubicBezTo>
                    <a:pt x="186" y="209"/>
                    <a:pt x="187" y="210"/>
                    <a:pt x="188" y="210"/>
                  </a:cubicBezTo>
                  <a:cubicBezTo>
                    <a:pt x="190" y="211"/>
                    <a:pt x="192" y="212"/>
                    <a:pt x="196" y="215"/>
                  </a:cubicBezTo>
                  <a:cubicBezTo>
                    <a:pt x="202" y="219"/>
                    <a:pt x="204" y="227"/>
                    <a:pt x="206" y="237"/>
                  </a:cubicBezTo>
                  <a:cubicBezTo>
                    <a:pt x="208" y="245"/>
                    <a:pt x="209" y="254"/>
                    <a:pt x="207" y="257"/>
                  </a:cubicBezTo>
                  <a:cubicBezTo>
                    <a:pt x="205" y="259"/>
                    <a:pt x="204" y="260"/>
                    <a:pt x="196" y="262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3" y="268"/>
                    <a:pt x="208" y="266"/>
                    <a:pt x="208" y="266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8" y="266"/>
                    <a:pt x="208" y="267"/>
                    <a:pt x="208" y="267"/>
                  </a:cubicBezTo>
                  <a:cubicBezTo>
                    <a:pt x="208" y="267"/>
                    <a:pt x="207" y="267"/>
                    <a:pt x="207" y="268"/>
                  </a:cubicBezTo>
                  <a:cubicBezTo>
                    <a:pt x="205" y="270"/>
                    <a:pt x="204" y="272"/>
                    <a:pt x="204" y="275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2" y="274"/>
                    <a:pt x="215" y="268"/>
                    <a:pt x="217" y="267"/>
                  </a:cubicBezTo>
                  <a:cubicBezTo>
                    <a:pt x="221" y="266"/>
                    <a:pt x="236" y="274"/>
                    <a:pt x="241" y="288"/>
                  </a:cubicBezTo>
                  <a:cubicBezTo>
                    <a:pt x="244" y="294"/>
                    <a:pt x="244" y="305"/>
                    <a:pt x="240" y="312"/>
                  </a:cubicBezTo>
                  <a:cubicBezTo>
                    <a:pt x="239" y="315"/>
                    <a:pt x="237" y="316"/>
                    <a:pt x="235" y="317"/>
                  </a:cubicBezTo>
                  <a:cubicBezTo>
                    <a:pt x="233" y="317"/>
                    <a:pt x="229" y="315"/>
                    <a:pt x="226" y="314"/>
                  </a:cubicBezTo>
                  <a:cubicBezTo>
                    <a:pt x="222" y="312"/>
                    <a:pt x="218" y="310"/>
                    <a:pt x="217" y="312"/>
                  </a:cubicBezTo>
                  <a:cubicBezTo>
                    <a:pt x="217" y="314"/>
                    <a:pt x="215" y="315"/>
                    <a:pt x="213" y="316"/>
                  </a:cubicBezTo>
                  <a:cubicBezTo>
                    <a:pt x="209" y="318"/>
                    <a:pt x="204" y="320"/>
                    <a:pt x="207" y="328"/>
                  </a:cubicBezTo>
                  <a:cubicBezTo>
                    <a:pt x="210" y="324"/>
                    <a:pt x="213" y="322"/>
                    <a:pt x="214" y="323"/>
                  </a:cubicBezTo>
                  <a:cubicBezTo>
                    <a:pt x="215" y="323"/>
                    <a:pt x="215" y="324"/>
                    <a:pt x="216" y="325"/>
                  </a:cubicBezTo>
                  <a:cubicBezTo>
                    <a:pt x="216" y="325"/>
                    <a:pt x="216" y="326"/>
                    <a:pt x="217" y="327"/>
                  </a:cubicBezTo>
                  <a:cubicBezTo>
                    <a:pt x="217" y="327"/>
                    <a:pt x="221" y="327"/>
                    <a:pt x="224" y="327"/>
                  </a:cubicBezTo>
                  <a:cubicBezTo>
                    <a:pt x="227" y="326"/>
                    <a:pt x="230" y="326"/>
                    <a:pt x="231" y="327"/>
                  </a:cubicBezTo>
                  <a:cubicBezTo>
                    <a:pt x="231" y="327"/>
                    <a:pt x="231" y="328"/>
                    <a:pt x="231" y="328"/>
                  </a:cubicBezTo>
                  <a:cubicBezTo>
                    <a:pt x="230" y="328"/>
                    <a:pt x="230" y="328"/>
                    <a:pt x="229" y="328"/>
                  </a:cubicBezTo>
                  <a:cubicBezTo>
                    <a:pt x="228" y="328"/>
                    <a:pt x="228" y="328"/>
                    <a:pt x="228" y="329"/>
                  </a:cubicBezTo>
                  <a:cubicBezTo>
                    <a:pt x="227" y="329"/>
                    <a:pt x="226" y="329"/>
                    <a:pt x="225" y="329"/>
                  </a:cubicBezTo>
                  <a:cubicBezTo>
                    <a:pt x="220" y="330"/>
                    <a:pt x="215" y="331"/>
                    <a:pt x="214" y="333"/>
                  </a:cubicBezTo>
                  <a:cubicBezTo>
                    <a:pt x="214" y="333"/>
                    <a:pt x="214" y="334"/>
                    <a:pt x="214" y="334"/>
                  </a:cubicBezTo>
                  <a:cubicBezTo>
                    <a:pt x="214" y="334"/>
                    <a:pt x="214" y="335"/>
                    <a:pt x="214" y="336"/>
                  </a:cubicBezTo>
                  <a:cubicBezTo>
                    <a:pt x="213" y="337"/>
                    <a:pt x="212" y="338"/>
                    <a:pt x="211" y="339"/>
                  </a:cubicBezTo>
                  <a:cubicBezTo>
                    <a:pt x="209" y="340"/>
                    <a:pt x="207" y="342"/>
                    <a:pt x="207" y="347"/>
                  </a:cubicBezTo>
                  <a:cubicBezTo>
                    <a:pt x="208" y="351"/>
                    <a:pt x="211" y="353"/>
                    <a:pt x="212" y="354"/>
                  </a:cubicBezTo>
                  <a:cubicBezTo>
                    <a:pt x="212" y="353"/>
                    <a:pt x="212" y="353"/>
                    <a:pt x="212" y="352"/>
                  </a:cubicBezTo>
                  <a:cubicBezTo>
                    <a:pt x="212" y="349"/>
                    <a:pt x="212" y="345"/>
                    <a:pt x="215" y="345"/>
                  </a:cubicBezTo>
                  <a:cubicBezTo>
                    <a:pt x="216" y="344"/>
                    <a:pt x="217" y="345"/>
                    <a:pt x="217" y="346"/>
                  </a:cubicBezTo>
                  <a:cubicBezTo>
                    <a:pt x="218" y="347"/>
                    <a:pt x="219" y="348"/>
                    <a:pt x="220" y="348"/>
                  </a:cubicBezTo>
                  <a:cubicBezTo>
                    <a:pt x="222" y="347"/>
                    <a:pt x="225" y="344"/>
                    <a:pt x="228" y="341"/>
                  </a:cubicBezTo>
                  <a:cubicBezTo>
                    <a:pt x="232" y="338"/>
                    <a:pt x="235" y="335"/>
                    <a:pt x="237" y="335"/>
                  </a:cubicBezTo>
                  <a:cubicBezTo>
                    <a:pt x="237" y="335"/>
                    <a:pt x="237" y="335"/>
                    <a:pt x="238" y="335"/>
                  </a:cubicBezTo>
                  <a:cubicBezTo>
                    <a:pt x="238" y="335"/>
                    <a:pt x="238" y="335"/>
                    <a:pt x="238" y="335"/>
                  </a:cubicBezTo>
                  <a:cubicBezTo>
                    <a:pt x="238" y="335"/>
                    <a:pt x="238" y="335"/>
                    <a:pt x="238" y="336"/>
                  </a:cubicBezTo>
                  <a:cubicBezTo>
                    <a:pt x="238" y="336"/>
                    <a:pt x="237" y="337"/>
                    <a:pt x="235" y="338"/>
                  </a:cubicBezTo>
                  <a:cubicBezTo>
                    <a:pt x="233" y="341"/>
                    <a:pt x="229" y="344"/>
                    <a:pt x="229" y="347"/>
                  </a:cubicBezTo>
                  <a:cubicBezTo>
                    <a:pt x="228" y="349"/>
                    <a:pt x="229" y="350"/>
                    <a:pt x="231" y="351"/>
                  </a:cubicBezTo>
                  <a:cubicBezTo>
                    <a:pt x="232" y="352"/>
                    <a:pt x="233" y="353"/>
                    <a:pt x="233" y="354"/>
                  </a:cubicBezTo>
                  <a:cubicBezTo>
                    <a:pt x="233" y="357"/>
                    <a:pt x="236" y="359"/>
                    <a:pt x="238" y="360"/>
                  </a:cubicBezTo>
                  <a:cubicBezTo>
                    <a:pt x="242" y="362"/>
                    <a:pt x="245" y="363"/>
                    <a:pt x="246" y="362"/>
                  </a:cubicBezTo>
                  <a:cubicBezTo>
                    <a:pt x="246" y="362"/>
                    <a:pt x="245" y="361"/>
                    <a:pt x="244" y="360"/>
                  </a:cubicBezTo>
                  <a:cubicBezTo>
                    <a:pt x="242" y="358"/>
                    <a:pt x="239" y="354"/>
                    <a:pt x="240" y="352"/>
                  </a:cubicBezTo>
                  <a:cubicBezTo>
                    <a:pt x="241" y="352"/>
                    <a:pt x="242" y="352"/>
                    <a:pt x="243" y="352"/>
                  </a:cubicBezTo>
                  <a:cubicBezTo>
                    <a:pt x="244" y="352"/>
                    <a:pt x="245" y="352"/>
                    <a:pt x="246" y="352"/>
                  </a:cubicBezTo>
                  <a:cubicBezTo>
                    <a:pt x="246" y="352"/>
                    <a:pt x="246" y="351"/>
                    <a:pt x="246" y="350"/>
                  </a:cubicBezTo>
                  <a:cubicBezTo>
                    <a:pt x="245" y="347"/>
                    <a:pt x="244" y="340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5" y="336"/>
                    <a:pt x="259" y="336"/>
                  </a:cubicBezTo>
                  <a:cubicBezTo>
                    <a:pt x="262" y="337"/>
                    <a:pt x="261" y="341"/>
                    <a:pt x="261" y="344"/>
                  </a:cubicBezTo>
                  <a:cubicBezTo>
                    <a:pt x="261" y="344"/>
                    <a:pt x="261" y="345"/>
                    <a:pt x="261" y="345"/>
                  </a:cubicBezTo>
                  <a:cubicBezTo>
                    <a:pt x="262" y="344"/>
                    <a:pt x="266" y="339"/>
                    <a:pt x="265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3"/>
                    <a:pt x="268" y="331"/>
                    <a:pt x="268" y="329"/>
                  </a:cubicBezTo>
                  <a:cubicBezTo>
                    <a:pt x="269" y="327"/>
                    <a:pt x="268" y="326"/>
                    <a:pt x="267" y="325"/>
                  </a:cubicBezTo>
                  <a:cubicBezTo>
                    <a:pt x="265" y="323"/>
                    <a:pt x="262" y="321"/>
                    <a:pt x="263" y="311"/>
                  </a:cubicBezTo>
                  <a:cubicBezTo>
                    <a:pt x="263" y="309"/>
                    <a:pt x="263" y="309"/>
                    <a:pt x="262" y="308"/>
                  </a:cubicBezTo>
                  <a:cubicBezTo>
                    <a:pt x="261" y="308"/>
                    <a:pt x="261" y="307"/>
                    <a:pt x="260" y="307"/>
                  </a:cubicBezTo>
                  <a:cubicBezTo>
                    <a:pt x="259" y="306"/>
                    <a:pt x="258" y="304"/>
                    <a:pt x="258" y="303"/>
                  </a:cubicBezTo>
                  <a:cubicBezTo>
                    <a:pt x="258" y="303"/>
                    <a:pt x="259" y="303"/>
                    <a:pt x="259" y="303"/>
                  </a:cubicBezTo>
                  <a:cubicBezTo>
                    <a:pt x="263" y="305"/>
                    <a:pt x="267" y="304"/>
                    <a:pt x="268" y="303"/>
                  </a:cubicBezTo>
                  <a:cubicBezTo>
                    <a:pt x="270" y="290"/>
                    <a:pt x="269" y="287"/>
                    <a:pt x="269" y="286"/>
                  </a:cubicBezTo>
                  <a:cubicBezTo>
                    <a:pt x="264" y="287"/>
                    <a:pt x="261" y="286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63" y="284"/>
                    <a:pt x="267" y="283"/>
                    <a:pt x="269" y="282"/>
                  </a:cubicBezTo>
                  <a:cubicBezTo>
                    <a:pt x="269" y="274"/>
                    <a:pt x="268" y="266"/>
                    <a:pt x="267" y="266"/>
                  </a:cubicBezTo>
                  <a:cubicBezTo>
                    <a:pt x="263" y="267"/>
                    <a:pt x="260" y="267"/>
                    <a:pt x="256" y="264"/>
                  </a:cubicBezTo>
                  <a:cubicBezTo>
                    <a:pt x="255" y="263"/>
                    <a:pt x="255" y="261"/>
                    <a:pt x="255" y="260"/>
                  </a:cubicBezTo>
                  <a:cubicBezTo>
                    <a:pt x="255" y="258"/>
                    <a:pt x="255" y="257"/>
                    <a:pt x="253" y="257"/>
                  </a:cubicBezTo>
                  <a:cubicBezTo>
                    <a:pt x="246" y="255"/>
                    <a:pt x="240" y="250"/>
                    <a:pt x="239" y="248"/>
                  </a:cubicBezTo>
                  <a:cubicBezTo>
                    <a:pt x="236" y="244"/>
                    <a:pt x="237" y="242"/>
                    <a:pt x="237" y="242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40" y="243"/>
                    <a:pt x="242" y="243"/>
                    <a:pt x="245" y="242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5" y="229"/>
                    <a:pt x="243" y="229"/>
                    <a:pt x="241" y="228"/>
                  </a:cubicBezTo>
                  <a:cubicBezTo>
                    <a:pt x="239" y="227"/>
                    <a:pt x="237" y="224"/>
                    <a:pt x="237" y="224"/>
                  </a:cubicBezTo>
                  <a:cubicBezTo>
                    <a:pt x="237" y="224"/>
                    <a:pt x="237" y="223"/>
                    <a:pt x="23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3"/>
                    <a:pt x="239" y="224"/>
                    <a:pt x="242" y="225"/>
                  </a:cubicBezTo>
                  <a:cubicBezTo>
                    <a:pt x="244" y="225"/>
                    <a:pt x="246" y="225"/>
                    <a:pt x="247" y="224"/>
                  </a:cubicBezTo>
                  <a:cubicBezTo>
                    <a:pt x="248" y="210"/>
                    <a:pt x="248" y="210"/>
                    <a:pt x="248" y="210"/>
                  </a:cubicBezTo>
                  <a:cubicBezTo>
                    <a:pt x="245" y="210"/>
                    <a:pt x="243" y="209"/>
                    <a:pt x="242" y="208"/>
                  </a:cubicBezTo>
                  <a:cubicBezTo>
                    <a:pt x="240" y="207"/>
                    <a:pt x="240" y="205"/>
                    <a:pt x="240" y="204"/>
                  </a:cubicBezTo>
                  <a:cubicBezTo>
                    <a:pt x="240" y="204"/>
                    <a:pt x="240" y="204"/>
                    <a:pt x="241" y="204"/>
                  </a:cubicBezTo>
                  <a:cubicBezTo>
                    <a:pt x="255" y="202"/>
                    <a:pt x="265" y="188"/>
                    <a:pt x="267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70" y="177"/>
                    <a:pt x="273" y="178"/>
                    <a:pt x="276" y="177"/>
                  </a:cubicBezTo>
                  <a:cubicBezTo>
                    <a:pt x="276" y="174"/>
                    <a:pt x="276" y="167"/>
                    <a:pt x="276" y="166"/>
                  </a:cubicBezTo>
                  <a:cubicBezTo>
                    <a:pt x="272" y="166"/>
                    <a:pt x="270" y="164"/>
                    <a:pt x="269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411200"/>
            <a:ext cx="3891592" cy="3248782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1200"/>
            <a:ext cx="4038600" cy="3248782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977136" y="4819501"/>
            <a:ext cx="827112" cy="201104"/>
          </a:xfrm>
          <a:prstGeom prst="rect">
            <a:avLst/>
          </a:prstGeom>
        </p:spPr>
        <p:txBody>
          <a:bodyPr/>
          <a:lstStyle/>
          <a:p>
            <a:fld id="{0ADA2DBC-6BFC-4547-B9F4-C15A5BEFC137}" type="datetimeFigureOut">
              <a:rPr lang="fi-FI" smtClean="0"/>
              <a:pPr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03848" y="4819501"/>
            <a:ext cx="2736304" cy="201104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297656" y="4819501"/>
            <a:ext cx="385912" cy="201104"/>
          </a:xfrm>
          <a:prstGeom prst="rect">
            <a:avLst/>
          </a:prstGeom>
        </p:spPr>
        <p:txBody>
          <a:bodyPr/>
          <a:lstStyle/>
          <a:p>
            <a:fld id="{167CF5E5-3D4F-4C60-9B30-819F2474C1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21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347864" y="323850"/>
            <a:ext cx="5402437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Rectangle 2"/>
          <p:cNvSpPr/>
          <p:nvPr userDrawn="1"/>
        </p:nvSpPr>
        <p:spPr>
          <a:xfrm>
            <a:off x="395288" y="323850"/>
            <a:ext cx="2952576" cy="449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06" y="1324157"/>
            <a:ext cx="3021753" cy="2592289"/>
          </a:xfrm>
          <a:prstGeom prst="rect">
            <a:avLst/>
          </a:prstGeom>
          <a:noFill/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11560" y="540982"/>
            <a:ext cx="2592288" cy="2887616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611560" y="3705357"/>
            <a:ext cx="2576728" cy="102745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68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763688" y="1707654"/>
            <a:ext cx="684076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267494"/>
            <a:ext cx="1091188" cy="93610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kstiruutu 8"/>
          <p:cNvSpPr txBox="1"/>
          <p:nvPr userDrawn="1"/>
        </p:nvSpPr>
        <p:spPr>
          <a:xfrm>
            <a:off x="0" y="4790474"/>
            <a:ext cx="1331640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VALTIONEUVOSTO.FI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472777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1331640" cy="252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18.5.2018</a:t>
            </a:fld>
            <a:endParaRPr lang="fi-FI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91680" y="2715766"/>
            <a:ext cx="640871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2787774"/>
            <a:ext cx="6769100" cy="649287"/>
          </a:xfrm>
        </p:spPr>
        <p:txBody>
          <a:bodyPr wrap="square" lIns="108000">
            <a:normAutofit/>
          </a:bodyPr>
          <a:lstStyle>
            <a:lvl1pPr marL="0" indent="0"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24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lait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410997"/>
            <a:ext cx="6912768" cy="3393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691680" y="235340"/>
            <a:ext cx="6912768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267494"/>
            <a:ext cx="1091188" cy="93610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kstiruutu 8"/>
          <p:cNvSpPr txBox="1"/>
          <p:nvPr userDrawn="1"/>
        </p:nvSpPr>
        <p:spPr>
          <a:xfrm>
            <a:off x="0" y="4790474"/>
            <a:ext cx="1331640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VALTIONEUVOSTO.FI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472777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1331640" cy="252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18.5.2018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9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4826496" cy="3393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6176" y="1419621"/>
            <a:ext cx="2448074" cy="337145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2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iso_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995686"/>
            <a:ext cx="3602360" cy="280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3602360" cy="15443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076056" y="267494"/>
            <a:ext cx="3528194" cy="452358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1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2040" y="3723879"/>
            <a:ext cx="3672408" cy="1152128"/>
          </a:xfrm>
        </p:spPr>
        <p:txBody>
          <a:bodyPr tIns="144000" numCol="1" spcCol="3600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804862" indent="0">
              <a:buNone/>
              <a:defRPr sz="1100"/>
            </a:lvl3pPr>
            <a:lvl4pPr marL="987425" indent="0">
              <a:buNone/>
              <a:defRPr sz="1100"/>
            </a:lvl4pPr>
            <a:lvl5pPr marL="116840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723877"/>
            <a:ext cx="3602360" cy="105954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15616" y="331648"/>
            <a:ext cx="7488634" cy="317620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4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6" r:id="rId3"/>
    <p:sldLayoutId id="2147483686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75" r:id="rId10"/>
    <p:sldLayoutId id="2147483663" r:id="rId11"/>
    <p:sldLayoutId id="214748368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55576" y="4028171"/>
            <a:ext cx="317555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40792" y="1995686"/>
            <a:ext cx="5559400" cy="20235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b="1" dirty="0" smtClean="0"/>
              <a:t>Turvaa,</a:t>
            </a:r>
            <a:br>
              <a:rPr lang="fi-FI" sz="2800" b="1" dirty="0" smtClean="0"/>
            </a:br>
            <a:r>
              <a:rPr lang="fi-FI" sz="2800" b="1" dirty="0" smtClean="0"/>
              <a:t>luottamusta, </a:t>
            </a:r>
            <a:br>
              <a:rPr lang="fi-FI" sz="2800" b="1" dirty="0" smtClean="0"/>
            </a:br>
            <a:r>
              <a:rPr lang="fi-FI" sz="2800" b="1" dirty="0" smtClean="0"/>
              <a:t>toimintaa</a:t>
            </a:r>
            <a:r>
              <a:rPr lang="fi-FI" sz="2000" b="1" dirty="0" smtClean="0"/>
              <a:t/>
            </a:r>
            <a:br>
              <a:rPr lang="fi-FI" sz="2000" b="1" dirty="0" smtClean="0"/>
            </a:br>
            <a:r>
              <a:rPr lang="fi-FI" sz="800" b="1" dirty="0" smtClean="0"/>
              <a:t/>
            </a:r>
            <a:br>
              <a:rPr lang="fi-FI" sz="800" b="1" dirty="0" smtClean="0"/>
            </a:br>
            <a:r>
              <a:rPr lang="fi-FI" sz="1600" cap="all" dirty="0" smtClean="0"/>
              <a:t>Perusturvan</a:t>
            </a:r>
          </a:p>
          <a:p>
            <a:r>
              <a:rPr lang="fi-FI" sz="1600" cap="all" dirty="0" smtClean="0"/>
              <a:t>ja toimeliaisuuden</a:t>
            </a:r>
          </a:p>
          <a:p>
            <a:r>
              <a:rPr lang="fi-FI" sz="1600" cap="all" dirty="0" smtClean="0"/>
              <a:t>kokonaisuudistus</a:t>
            </a:r>
            <a:r>
              <a:rPr lang="fi-FI" sz="2000" cap="all" dirty="0" smtClean="0"/>
              <a:t> </a:t>
            </a:r>
            <a:r>
              <a:rPr lang="fi-FI" sz="2000" dirty="0" smtClean="0"/>
              <a:t>– </a:t>
            </a:r>
            <a:r>
              <a:rPr lang="fi-FI" sz="2000" b="1" dirty="0" smtClean="0"/>
              <a:t>TOIMI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9766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3656" y="267494"/>
            <a:ext cx="7490792" cy="974270"/>
          </a:xfrm>
        </p:spPr>
        <p:txBody>
          <a:bodyPr/>
          <a:lstStyle/>
          <a:p>
            <a:pPr algn="ctr"/>
            <a:r>
              <a:rPr lang="fi-FI" b="1" dirty="0" smtClean="0"/>
              <a:t>Toimi-</a:t>
            </a:r>
            <a:r>
              <a:rPr lang="fi-FI" dirty="0" smtClean="0"/>
              <a:t> </a:t>
            </a:r>
            <a:r>
              <a:rPr lang="fi-FI" b="1" dirty="0" smtClean="0"/>
              <a:t>hankkeen</a:t>
            </a:r>
            <a:r>
              <a:rPr lang="fi-FI" dirty="0" smtClean="0"/>
              <a:t> </a:t>
            </a:r>
            <a:r>
              <a:rPr lang="fi-FI" b="1" dirty="0" smtClean="0"/>
              <a:t>ilmiökartta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3" y="843558"/>
            <a:ext cx="736763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800799" y="771550"/>
            <a:ext cx="3458344" cy="1040266"/>
          </a:xfrm>
        </p:spPr>
        <p:txBody>
          <a:bodyPr/>
          <a:lstStyle/>
          <a:p>
            <a:r>
              <a:rPr lang="fi-FI" b="1" dirty="0" smtClean="0"/>
              <a:t>Lisätietoa: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http</a:t>
            </a:r>
            <a:r>
              <a:rPr lang="fi-FI" dirty="0"/>
              <a:t>://</a:t>
            </a:r>
            <a:r>
              <a:rPr lang="fi-FI" dirty="0" smtClean="0"/>
              <a:t>vnk.fi/toimi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7" name="Otsikko 3"/>
          <p:cNvSpPr txBox="1">
            <a:spLocks/>
          </p:cNvSpPr>
          <p:nvPr/>
        </p:nvSpPr>
        <p:spPr>
          <a:xfrm>
            <a:off x="5796136" y="3719818"/>
            <a:ext cx="3256539" cy="13234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#Toimi2030</a:t>
            </a:r>
          </a:p>
          <a:p>
            <a:r>
              <a:rPr lang="fi-FI" sz="1200" b="1" dirty="0">
                <a:solidFill>
                  <a:schemeClr val="accent1"/>
                </a:solidFill>
              </a:rPr>
              <a:t>p</a:t>
            </a:r>
            <a:r>
              <a:rPr lang="fi-FI" sz="1200" b="1" dirty="0" smtClean="0">
                <a:solidFill>
                  <a:schemeClr val="accent1"/>
                </a:solidFill>
              </a:rPr>
              <a:t>rojektipäällikkö Liisa </a:t>
            </a:r>
            <a:r>
              <a:rPr lang="fi-FI" sz="1200" b="1" dirty="0">
                <a:solidFill>
                  <a:schemeClr val="accent1"/>
                </a:solidFill>
              </a:rPr>
              <a:t>Heinämäki, </a:t>
            </a:r>
            <a:r>
              <a:rPr lang="fi-FI" sz="1200" dirty="0">
                <a:solidFill>
                  <a:schemeClr val="tx1"/>
                </a:solidFill>
              </a:rPr>
              <a:t/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 smtClean="0"/>
              <a:t>p. </a:t>
            </a:r>
            <a:r>
              <a:rPr lang="fi-FI" sz="1200" dirty="0"/>
              <a:t>+ 358 29 5160436, +358 50 5676071 </a:t>
            </a:r>
            <a:br>
              <a:rPr lang="fi-FI" sz="1200" dirty="0"/>
            </a:br>
            <a:r>
              <a:rPr lang="fi-FI" sz="1200" dirty="0" smtClean="0"/>
              <a:t>liisa.heinamaki@vnk.fi </a:t>
            </a:r>
          </a:p>
          <a:p>
            <a:endParaRPr lang="fi-FI" sz="1200" dirty="0" smtClean="0">
              <a:solidFill>
                <a:schemeClr val="accent3"/>
              </a:solidFill>
            </a:endParaRPr>
          </a:p>
          <a:p>
            <a:r>
              <a:rPr lang="fi-FI" sz="800" b="1" dirty="0" smtClean="0">
                <a:solidFill>
                  <a:schemeClr val="accent1"/>
                </a:solidFill>
              </a:rPr>
              <a:t>Kuvat: VNK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020"/>
            <a:ext cx="3384376" cy="44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13656" y="1555013"/>
            <a:ext cx="7490792" cy="3393001"/>
          </a:xfrm>
        </p:spPr>
        <p:txBody>
          <a:bodyPr>
            <a:normAutofit/>
          </a:bodyPr>
          <a:lstStyle/>
          <a:p>
            <a:r>
              <a:rPr lang="fi-FI" dirty="0" smtClean="0"/>
              <a:t>Val­ti­o­neu­vos­to </a:t>
            </a:r>
            <a:r>
              <a:rPr lang="fi-FI" dirty="0"/>
              <a:t>on käyn­nis­tä­nyt hank­keen </a:t>
            </a:r>
            <a:r>
              <a:rPr lang="fi-FI" dirty="0" smtClean="0"/>
              <a:t>val­mis­te­le­maan</a:t>
            </a:r>
            <a:br>
              <a:rPr lang="fi-FI" dirty="0" smtClean="0"/>
            </a:br>
            <a:r>
              <a:rPr lang="fi-FI" dirty="0" smtClean="0"/>
              <a:t>pe­rus­tur­van </a:t>
            </a:r>
            <a:r>
              <a:rPr lang="fi-FI" dirty="0"/>
              <a:t>ja toi­me­li­ai­suu­den </a:t>
            </a:r>
            <a:r>
              <a:rPr lang="fi-FI" dirty="0" smtClean="0"/>
              <a:t>ko­ko­nai­suu­dis­tus­ta ajalle </a:t>
            </a:r>
            <a:r>
              <a:rPr lang="fi-FI" sz="1800" b="1" dirty="0"/>
              <a:t>28.9.2017–28.2.2019</a:t>
            </a:r>
            <a:r>
              <a:rPr lang="fi-FI" dirty="0"/>
              <a:t>.</a:t>
            </a:r>
          </a:p>
          <a:p>
            <a:pPr lvl="1"/>
            <a:r>
              <a:rPr lang="fi-FI" dirty="0" smtClean="0"/>
              <a:t>Teh­tä­vä­nä </a:t>
            </a:r>
            <a:r>
              <a:rPr lang="fi-FI" dirty="0"/>
              <a:t>on </a:t>
            </a:r>
            <a:r>
              <a:rPr lang="fi-FI" dirty="0" smtClean="0"/>
              <a:t>tu­kea </a:t>
            </a:r>
            <a:r>
              <a:rPr lang="fi-FI" dirty="0"/>
              <a:t>po­liit­ti­sia toi­mi­joi­ta ja puo­lu­ei­ta pe­rus­tur­vaa uu­dis­ta­vien nä­ke­mys­ten </a:t>
            </a:r>
            <a:r>
              <a:rPr lang="fi-FI" dirty="0" smtClean="0"/>
              <a:t>muo­dos­ta­mi­ses­sa ja seuraavissa hallitusneuvotteluissa tehtävissä päätöksissä.</a:t>
            </a:r>
          </a:p>
          <a:p>
            <a:pPr lvl="1"/>
            <a:r>
              <a:rPr lang="fi-FI" dirty="0" smtClean="0"/>
              <a:t>Hanke tekee </a:t>
            </a:r>
            <a:r>
              <a:rPr lang="fi-FI" dirty="0"/>
              <a:t>tar­vit­ta­es­sa eh­do­tuk­sia use­am­mas­ta </a:t>
            </a:r>
            <a:r>
              <a:rPr lang="fi-FI" dirty="0" smtClean="0"/>
              <a:t>kokonaisuudistuksen vaih­to­eh­dos­ta </a:t>
            </a:r>
            <a:r>
              <a:rPr lang="fi-FI" dirty="0"/>
              <a:t>tai </a:t>
            </a:r>
            <a:r>
              <a:rPr lang="fi-FI" dirty="0" smtClean="0"/>
              <a:t>mal­lis­ta.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13656" y="379356"/>
            <a:ext cx="7490792" cy="974270"/>
          </a:xfrm>
        </p:spPr>
        <p:txBody>
          <a:bodyPr/>
          <a:lstStyle/>
          <a:p>
            <a:r>
              <a:rPr lang="fi-FI" b="1" dirty="0"/>
              <a:t>Perusturvan ja toime­li­ai­suuden </a:t>
            </a:r>
            <a:r>
              <a:rPr lang="fi-FI" b="1" dirty="0" smtClean="0"/>
              <a:t>kokonaisuudistus – TOIMI</a:t>
            </a:r>
            <a:endParaRPr lang="fi-FI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4458878"/>
            <a:ext cx="611560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7946"/>
            <a:ext cx="6794486" cy="4032076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4458878"/>
            <a:ext cx="611560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sp>
        <p:nvSpPr>
          <p:cNvPr id="8" name="Otsikko 3"/>
          <p:cNvSpPr>
            <a:spLocks noGrp="1"/>
          </p:cNvSpPr>
          <p:nvPr>
            <p:ph type="title"/>
          </p:nvPr>
        </p:nvSpPr>
        <p:spPr>
          <a:xfrm>
            <a:off x="1113656" y="267494"/>
            <a:ext cx="7490792" cy="536210"/>
          </a:xfrm>
        </p:spPr>
        <p:txBody>
          <a:bodyPr/>
          <a:lstStyle/>
          <a:p>
            <a:r>
              <a:rPr lang="fi-FI" b="1" dirty="0" smtClean="0"/>
              <a:t>Toimi-hankkeen viitekehys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0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13656" y="1555013"/>
            <a:ext cx="7274768" cy="339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Hankkeen tehtävä on valmistella kokonaisuudistusta, joka: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Parantaa työllisyyttä ja toimeliaisuutta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</a:t>
            </a:r>
            <a:r>
              <a:rPr lang="fi-FI" dirty="0" smtClean="0"/>
              <a:t>an­nus­taa </a:t>
            </a:r>
            <a:r>
              <a:rPr lang="fi-FI" dirty="0"/>
              <a:t>työn te­ke­mi­seen ja </a:t>
            </a:r>
            <a:r>
              <a:rPr lang="fi-FI" dirty="0" smtClean="0"/>
              <a:t>yrit­tä­jyy­teen.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Tor­juu </a:t>
            </a:r>
            <a:r>
              <a:rPr lang="fi-FI" dirty="0"/>
              <a:t>ja </a:t>
            </a:r>
            <a:r>
              <a:rPr lang="fi-FI" dirty="0" smtClean="0"/>
              <a:t>vä­hen­tää eri­ar­voi­suut­ta.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Valmistelee ny­kyis­tä sel­ke­äm­män </a:t>
            </a:r>
            <a:r>
              <a:rPr lang="fi-FI" dirty="0"/>
              <a:t>ja </a:t>
            </a:r>
            <a:r>
              <a:rPr lang="fi-FI" dirty="0" smtClean="0"/>
              <a:t>yk­sin­ker­tai­sem­man jär­jes­tel­män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13656" y="379356"/>
            <a:ext cx="7490792" cy="974270"/>
          </a:xfrm>
        </p:spPr>
        <p:txBody>
          <a:bodyPr/>
          <a:lstStyle/>
          <a:p>
            <a:r>
              <a:rPr lang="fi-FI" b="1" dirty="0" smtClean="0"/>
              <a:t>Tavoitteet:</a:t>
            </a:r>
            <a:endParaRPr lang="fi-FI" b="1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4458878"/>
            <a:ext cx="611560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31190" y="1275606"/>
            <a:ext cx="8208911" cy="3456384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200"/>
              </a:spcBef>
            </a:pPr>
            <a:r>
              <a:rPr lang="fi-FI" sz="1600" dirty="0"/>
              <a:t>Uudistus vas­taa työn mur­rok­seen sekä </a:t>
            </a:r>
            <a:r>
              <a:rPr lang="fi-FI" sz="1600" dirty="0" smtClean="0"/>
              <a:t> muut­tu­vaan per­he-</a:t>
            </a:r>
            <a:br>
              <a:rPr lang="fi-FI" sz="1600" dirty="0" smtClean="0"/>
            </a:br>
            <a:r>
              <a:rPr lang="fi-FI" sz="1600" dirty="0" smtClean="0"/>
              <a:t>ja </a:t>
            </a:r>
            <a:r>
              <a:rPr lang="fi-FI" sz="1600" dirty="0"/>
              <a:t>ko­ti­ta­lous­ra­ken­tee­seen</a:t>
            </a:r>
            <a:r>
              <a:rPr lang="fi-FI" sz="1600" dirty="0" smtClean="0"/>
              <a:t>.</a:t>
            </a:r>
          </a:p>
          <a:p>
            <a:pPr marL="285750" lvl="1" indent="-285750">
              <a:spcBef>
                <a:spcPts val="1200"/>
              </a:spcBef>
            </a:pPr>
            <a:r>
              <a:rPr lang="fi-FI" sz="1600" dirty="0"/>
              <a:t>Julkisen talouden kestävyys, kustannus-, </a:t>
            </a:r>
            <a:r>
              <a:rPr lang="fi-FI" sz="1600" dirty="0" smtClean="0"/>
              <a:t>työl­li­syys- </a:t>
            </a:r>
            <a:r>
              <a:rPr lang="fi-FI" sz="1600" dirty="0"/>
              <a:t>ja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tu­lon­ja­ko­vai­ku­tuk­set huomioidaan.</a:t>
            </a:r>
          </a:p>
          <a:p>
            <a:pPr marL="285750" lvl="1" indent="-285750">
              <a:spcBef>
                <a:spcPts val="1200"/>
              </a:spcBef>
            </a:pPr>
            <a:r>
              <a:rPr lang="fi-FI" sz="1600" dirty="0" err="1"/>
              <a:t>D</a:t>
            </a:r>
            <a:r>
              <a:rPr lang="fi-FI" sz="1600" dirty="0" err="1" smtClean="0"/>
              <a:t>igitalisaation</a:t>
            </a:r>
            <a:r>
              <a:rPr lang="fi-FI" sz="1600" dirty="0" smtClean="0"/>
              <a:t> hyödyntäminen on  merkittävä väline.</a:t>
            </a:r>
            <a:endParaRPr lang="fi-FI" sz="1600" dirty="0"/>
          </a:p>
          <a:p>
            <a:pPr marL="285750" lvl="1" indent="-285750">
              <a:spcBef>
                <a:spcPts val="1200"/>
              </a:spcBef>
            </a:pPr>
            <a:r>
              <a:rPr lang="fi-FI" sz="1600" dirty="0" smtClean="0"/>
              <a:t>Erityisesti tarkastellaan asumisen tukemisen vaihtoehtoja. </a:t>
            </a:r>
          </a:p>
          <a:p>
            <a:pPr marL="285750" lvl="1" indent="-285750">
              <a:spcBef>
                <a:spcPts val="1200"/>
              </a:spcBef>
            </a:pPr>
            <a:r>
              <a:rPr lang="fi-FI" sz="1600" dirty="0" smtClean="0"/>
              <a:t>Val­mis­te­lu­työ </a:t>
            </a:r>
            <a:r>
              <a:rPr lang="fi-FI" sz="1600" dirty="0"/>
              <a:t>koor­di­noi­daan Juho Saa­ren </a:t>
            </a:r>
            <a:r>
              <a:rPr lang="fi-FI" sz="1600" dirty="0" smtClean="0"/>
              <a:t>joh­ta­man </a:t>
            </a:r>
            <a:r>
              <a:rPr lang="fi-FI" sz="1600" dirty="0"/>
              <a:t>eri­ar­voi­suus­työ­ryh­män </a:t>
            </a:r>
            <a:r>
              <a:rPr lang="fi-FI" sz="1600" dirty="0" smtClean="0"/>
              <a:t>kans­sa </a:t>
            </a:r>
            <a:br>
              <a:rPr lang="fi-FI" sz="1600" dirty="0" smtClean="0"/>
            </a:br>
            <a:r>
              <a:rPr lang="fi-FI" sz="1600" dirty="0" smtClean="0"/>
              <a:t>ja huomioidaan muut uudistushankkeet ja tutkimukset. </a:t>
            </a:r>
            <a:endParaRPr lang="fi-FI" sz="1600" dirty="0"/>
          </a:p>
          <a:p>
            <a:pPr>
              <a:spcBef>
                <a:spcPts val="1200"/>
              </a:spcBef>
            </a:pPr>
            <a:endParaRPr lang="fi-FI" sz="16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54596" y="193324"/>
            <a:ext cx="7490792" cy="974270"/>
          </a:xfrm>
        </p:spPr>
        <p:txBody>
          <a:bodyPr/>
          <a:lstStyle/>
          <a:p>
            <a:r>
              <a:rPr lang="fi-FI" sz="3000" b="1" dirty="0" smtClean="0"/>
              <a:t>Taustamuuttujia ja edellytyksiä</a:t>
            </a:r>
            <a:endParaRPr lang="fi-FI" sz="3000" b="1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4458878"/>
            <a:ext cx="611560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pic>
        <p:nvPicPr>
          <p:cNvPr id="7" name="Sisällön paikkamerkki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20419"/>
            <a:ext cx="2237875" cy="18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Toimintatapa</a:t>
            </a:r>
            <a:endParaRPr lang="fi-FI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87624" y="1419622"/>
            <a:ext cx="7848872" cy="3528392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fi-FI" sz="1400" dirty="0" smtClean="0"/>
              <a:t>Työtä johtaa ohjausryhmä, jonka puheenjohtajana toimii valtiosihteeri Paula Lehtomäki (VNK). Ryhmään kuuluvat kansliapäällikkö Jari Gustafsson (TEM), valtiosihteeri Martti Hetemäki (VM), kansliapäällikkö Anita Lehikoinen (OKM) ja kansliapäällikkö Päivi Sillanaukee (STM).</a:t>
            </a:r>
          </a:p>
          <a:p>
            <a:pPr marL="0" indent="0">
              <a:spcBef>
                <a:spcPts val="300"/>
              </a:spcBef>
              <a:buNone/>
            </a:pPr>
            <a:endParaRPr lang="fi-FI" sz="1400" dirty="0"/>
          </a:p>
          <a:p>
            <a:pPr>
              <a:spcBef>
                <a:spcPts val="300"/>
              </a:spcBef>
            </a:pPr>
            <a:r>
              <a:rPr lang="fi-FI" sz="1400" dirty="0" smtClean="0"/>
              <a:t>Oh­jaus­ryh­mä laa­tii loppuraportin vaih­to­eh­toi­si­ne eh­do­tuk­si­neen </a:t>
            </a:r>
            <a:r>
              <a:rPr lang="fi-FI" sz="1400" dirty="0"/>
              <a:t>ja </a:t>
            </a:r>
            <a:r>
              <a:rPr lang="fi-FI" sz="1400" dirty="0" smtClean="0"/>
              <a:t>luo­vut­taa </a:t>
            </a:r>
            <a:r>
              <a:rPr lang="fi-FI" sz="1400" dirty="0"/>
              <a:t>se hal­li­tuk­sel­le hel­mi­kuus­sa 2019</a:t>
            </a:r>
            <a:r>
              <a:rPr lang="fi-FI" sz="1400" dirty="0" smtClean="0"/>
              <a:t>.</a:t>
            </a:r>
          </a:p>
          <a:p>
            <a:r>
              <a:rPr lang="fi-FI" sz="1400" dirty="0"/>
              <a:t>Ko­ko­nai­suu­dis­tuk­sen val­mis­te­lua seu­ra­taan sään­nöl­li­ses­ti hal­li­tuk­sen stra­te­gi­ais­tun­nois­sa ja tar­vit­ta­es­sa </a:t>
            </a:r>
            <a:r>
              <a:rPr lang="fi-FI" sz="1400" dirty="0" smtClean="0"/>
              <a:t>ta­lous­po­liit­ti­ses­sa mi­nis­te­ri­va­li­o­kun­nas­sa.</a:t>
            </a:r>
          </a:p>
          <a:p>
            <a:r>
              <a:rPr lang="fi-FI" sz="1400" dirty="0"/>
              <a:t>Hankkeella on laaja seurantaryhmä, jonka jä­se­ninä on eduskuntaryhmien, työ­mark­ki­noi­den kes­kus­jär­jes­tö­jen sekä yrit­tä­jien ja so­si­aa­li- ja ter­vey­sa­lan kes­keis­ten jär­jes­tö­jen </a:t>
            </a:r>
            <a:r>
              <a:rPr lang="fi-FI" sz="1400" dirty="0" smtClean="0"/>
              <a:t>edus­ta­jia</a:t>
            </a:r>
            <a:r>
              <a:rPr lang="fi-FI" sz="1400" dirty="0"/>
              <a:t>.</a:t>
            </a:r>
          </a:p>
          <a:p>
            <a:r>
              <a:rPr lang="fi-FI" sz="1400" dirty="0" smtClean="0"/>
              <a:t>Hanketta valmistelee pro­jek­ti­ryh­mä, joka valmistelee ohjausryhmälle </a:t>
            </a:r>
            <a:r>
              <a:rPr lang="fi-FI" sz="1400" dirty="0"/>
              <a:t>uu­dis­tuk­seen tar­vit­ta­vat mal­lit ja vaih­to­eh­dot</a:t>
            </a:r>
            <a:r>
              <a:rPr lang="fi-FI" sz="1400" dirty="0" smtClean="0"/>
              <a:t>.</a:t>
            </a:r>
          </a:p>
          <a:p>
            <a:r>
              <a:rPr lang="fi-FI" sz="1400" dirty="0" smtClean="0"/>
              <a:t>Tutustu projekti- ja seurantaryhmän kokoonpanoon: </a:t>
            </a:r>
            <a:r>
              <a:rPr lang="fi-FI" sz="1400" dirty="0"/>
              <a:t>http://vnk.fi/toimi/perustiedot </a:t>
            </a:r>
            <a:endParaRPr lang="fi-FI" sz="1400" dirty="0" smtClean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pPr>
              <a:spcBef>
                <a:spcPts val="300"/>
              </a:spcBef>
            </a:pPr>
            <a:endParaRPr lang="fi-FI" sz="1400" dirty="0"/>
          </a:p>
          <a:p>
            <a:pPr marL="342900" indent="-342900">
              <a:spcBef>
                <a:spcPts val="300"/>
              </a:spcBef>
            </a:pPr>
            <a:endParaRPr lang="fi-FI" sz="140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4458878"/>
            <a:ext cx="611560" cy="201104"/>
          </a:xfrm>
        </p:spPr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3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7534"/>
            <a:ext cx="8783960" cy="40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232" y="1260526"/>
            <a:ext cx="4826000" cy="3636572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27584" y="136068"/>
            <a:ext cx="7490792" cy="974270"/>
          </a:xfrm>
        </p:spPr>
        <p:txBody>
          <a:bodyPr/>
          <a:lstStyle/>
          <a:p>
            <a:r>
              <a:rPr lang="fi-FI" b="1" dirty="0" smtClean="0"/>
              <a:t>Edetään vaihe vaiheelta</a:t>
            </a:r>
            <a:endParaRPr lang="fi-FI" b="1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4294967295"/>
          </p:nvPr>
        </p:nvSpPr>
        <p:spPr>
          <a:xfrm>
            <a:off x="6156176" y="627534"/>
            <a:ext cx="2664296" cy="4515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Seurantaryhmä </a:t>
            </a:r>
            <a:r>
              <a:rPr lang="fi-FI" dirty="0"/>
              <a:t> </a:t>
            </a:r>
            <a:r>
              <a:rPr lang="fi-FI" dirty="0" smtClean="0"/>
              <a:t>    linjaa työtä: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Tammikuu: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fi-FI" sz="1500" dirty="0" smtClean="0"/>
              <a:t>Ilmiökartta; tehtäväalueen määrittely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sz="1400" dirty="0" smtClean="0"/>
          </a:p>
          <a:p>
            <a:pPr marL="6350" indent="0">
              <a:spcBef>
                <a:spcPts val="0"/>
              </a:spcBef>
              <a:buNone/>
            </a:pPr>
            <a:r>
              <a:rPr lang="fi-FI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Maaliskuu: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fi-FI" sz="1500" dirty="0" smtClean="0"/>
              <a:t>Perustavien kysymysten linjaukset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sz="1400" dirty="0" smtClean="0"/>
          </a:p>
          <a:p>
            <a:pPr marL="6350" indent="0">
              <a:spcBef>
                <a:spcPts val="0"/>
              </a:spcBef>
              <a:buNone/>
            </a:pPr>
            <a:r>
              <a:rPr lang="fi-FI" sz="19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Toukokuu: 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fi-FI" sz="2100" dirty="0" smtClean="0"/>
              <a:t>Vaihtoehtokartta; alustavat hahmot vaihtoehdoille</a:t>
            </a:r>
          </a:p>
          <a:p>
            <a:pPr marL="6350" indent="0">
              <a:spcBef>
                <a:spcPts val="0"/>
              </a:spcBef>
              <a:buNone/>
            </a:pP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Syyskausi: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 smtClean="0"/>
              <a:t>Vaihtoehtojen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 smtClean="0"/>
              <a:t>täsmentäminen ja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500" dirty="0"/>
              <a:t>k</a:t>
            </a:r>
            <a:r>
              <a:rPr lang="fi-FI" sz="1500" dirty="0" smtClean="0"/>
              <a:t>iteyttäminen; työpajat ja valmistelutyö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/>
              <a:t>	</a:t>
            </a:r>
            <a:endParaRPr lang="fi-FI" sz="1400" dirty="0" smtClean="0"/>
          </a:p>
          <a:p>
            <a:pPr marL="0" indent="0">
              <a:spcBef>
                <a:spcPts val="0"/>
              </a:spcBef>
              <a:buNone/>
            </a:pPr>
            <a:endParaRPr lang="fi-FI" dirty="0" smtClean="0"/>
          </a:p>
          <a:p>
            <a:pPr marL="0" indent="0">
              <a:spcBef>
                <a:spcPts val="0"/>
              </a:spcBef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51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20836" y="1185676"/>
            <a:ext cx="7490792" cy="3393001"/>
          </a:xfrm>
        </p:spPr>
        <p:txBody>
          <a:bodyPr>
            <a:normAutofit/>
          </a:bodyPr>
          <a:lstStyle/>
          <a:p>
            <a:r>
              <a:rPr lang="fi-FI" dirty="0" smtClean="0"/>
              <a:t>Toimi-hankkeessa perusturvan ja toimeliaisuuden uudistamista lähestytään ilmiölähtöisesti.</a:t>
            </a:r>
            <a:endParaRPr lang="fi-FI" sz="1400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Ilmiöt kuvaavat esiymmärrystä, jonka pohjalta työstetään, uudistetaan ja täydennetään teemoja. </a:t>
            </a:r>
          </a:p>
          <a:p>
            <a:r>
              <a:rPr lang="fi-FI" dirty="0" smtClean="0"/>
              <a:t>Ilmiökartta perustuu kysymykseen: Mihin kysymyksiin uudistustyössä tulisi vastata?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13656" y="339502"/>
            <a:ext cx="7490792" cy="726092"/>
          </a:xfrm>
        </p:spPr>
        <p:txBody>
          <a:bodyPr/>
          <a:lstStyle/>
          <a:p>
            <a:r>
              <a:rPr lang="fi-FI" b="1" dirty="0" smtClean="0"/>
              <a:t>Ilmiökartta hankkeen jäsentäjänä</a:t>
            </a:r>
            <a:endParaRPr lang="fi-FI" b="1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18.5.2018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43758"/>
            <a:ext cx="26642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IMI perusesitys.pptx">
  <a:themeElements>
    <a:clrScheme name="VN">
      <a:dk1>
        <a:srgbClr val="000000"/>
      </a:dk1>
      <a:lt1>
        <a:srgbClr val="FFFFFF"/>
      </a:lt1>
      <a:dk2>
        <a:srgbClr val="365ABD"/>
      </a:dk2>
      <a:lt2>
        <a:srgbClr val="FFFFFF"/>
      </a:lt2>
      <a:accent1>
        <a:srgbClr val="365ABD"/>
      </a:accent1>
      <a:accent2>
        <a:srgbClr val="002060"/>
      </a:accent2>
      <a:accent3>
        <a:srgbClr val="00A9E0"/>
      </a:accent3>
      <a:accent4>
        <a:srgbClr val="DA2723"/>
      </a:accent4>
      <a:accent5>
        <a:srgbClr val="F7AD29"/>
      </a:accent5>
      <a:accent6>
        <a:srgbClr val="9264BD"/>
      </a:accent6>
      <a:hlink>
        <a:srgbClr val="00A9E0"/>
      </a:hlink>
      <a:folHlink>
        <a:srgbClr val="9264BD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TOIMI perusesitys.pptx</Template>
  <TotalTime>538</TotalTime>
  <Words>258</Words>
  <Application>Microsoft Office PowerPoint</Application>
  <PresentationFormat>Näytössä katseltava esitys (16:9)</PresentationFormat>
  <Paragraphs>75</Paragraphs>
  <Slides>11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TOIMI perusesitys.pptx</vt:lpstr>
      <vt:lpstr>PowerPoint-esitys</vt:lpstr>
      <vt:lpstr>Perusturvan ja toime­li­ai­suuden kokonaisuudistus – TOIMI</vt:lpstr>
      <vt:lpstr>Toimi-hankkeen viitekehys</vt:lpstr>
      <vt:lpstr>Tavoitteet:</vt:lpstr>
      <vt:lpstr>Taustamuuttujia ja edellytyksiä</vt:lpstr>
      <vt:lpstr>Toimintatapa</vt:lpstr>
      <vt:lpstr>PowerPoint-esitys</vt:lpstr>
      <vt:lpstr>Edetään vaihe vaiheelta</vt:lpstr>
      <vt:lpstr>Ilmiökartta hankkeen jäsentäjänä</vt:lpstr>
      <vt:lpstr>Toimi- hankkeen ilmiökartta </vt:lpstr>
      <vt:lpstr>Lisätietoa: http://vnk.fi/toimi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Turvaa, luottamusta,  toimintaa</dc:title>
  <dc:creator>Hotti Teemu VNK</dc:creator>
  <cp:lastModifiedBy>Liakka Anna</cp:lastModifiedBy>
  <cp:revision>37</cp:revision>
  <cp:lastPrinted>2017-06-20T11:21:28Z</cp:lastPrinted>
  <dcterms:created xsi:type="dcterms:W3CDTF">2017-10-10T09:12:52Z</dcterms:created>
  <dcterms:modified xsi:type="dcterms:W3CDTF">2018-05-18T12:18:47Z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